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Lst>
  <p:notesMasterIdLst>
    <p:notesMasterId r:id="rId15"/>
  </p:notesMasterIdLst>
  <p:sldIdLst>
    <p:sldId id="282" r:id="rId5"/>
    <p:sldId id="296" r:id="rId6"/>
    <p:sldId id="294" r:id="rId7"/>
    <p:sldId id="269" r:id="rId8"/>
    <p:sldId id="284" r:id="rId9"/>
    <p:sldId id="285" r:id="rId10"/>
    <p:sldId id="292" r:id="rId11"/>
    <p:sldId id="291" r:id="rId12"/>
    <p:sldId id="288" r:id="rId13"/>
    <p:sldId id="28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34" autoAdjust="0"/>
    <p:restoredTop sz="94660"/>
  </p:normalViewPr>
  <p:slideViewPr>
    <p:cSldViewPr>
      <p:cViewPr varScale="1">
        <p:scale>
          <a:sx n="104" d="100"/>
          <a:sy n="104" d="100"/>
        </p:scale>
        <p:origin x="1548" y="10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EEF7AC-7ECC-4E03-B1E0-4ADCCD8F9399}" type="datetimeFigureOut">
              <a:rPr lang="en-GB" smtClean="0"/>
              <a:pPr/>
              <a:t>20/12/2023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DC1A29-8B50-4DCD-9F0B-87D11914084C}" type="slidenum">
              <a:rPr lang="en-GB" smtClean="0"/>
              <a:pPr/>
              <a:t>‹#›</a:t>
            </a:fld>
            <a:endParaRPr lang="en-GB"/>
          </a:p>
        </p:txBody>
      </p:sp>
    </p:spTree>
    <p:extLst>
      <p:ext uri="{BB962C8B-B14F-4D97-AF65-F5344CB8AC3E}">
        <p14:creationId xmlns:p14="http://schemas.microsoft.com/office/powerpoint/2010/main" val="3733718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rgbClr val="152139"/>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BDC5E3F-9D0A-8560-8534-F69BCD355EF4}"/>
              </a:ext>
            </a:extLst>
          </p:cNvPr>
          <p:cNvSpPr/>
          <p:nvPr userDrawn="1"/>
        </p:nvSpPr>
        <p:spPr>
          <a:xfrm>
            <a:off x="8028384" y="116632"/>
            <a:ext cx="1115616" cy="1080120"/>
          </a:xfrm>
          <a:prstGeom prst="rect">
            <a:avLst/>
          </a:prstGeom>
          <a:solidFill>
            <a:srgbClr val="15213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520"/>
          </a:p>
        </p:txBody>
      </p:sp>
      <p:sp>
        <p:nvSpPr>
          <p:cNvPr id="6" name="Rectangle 5">
            <a:extLst>
              <a:ext uri="{FF2B5EF4-FFF2-40B4-BE49-F238E27FC236}">
                <a16:creationId xmlns:a16="http://schemas.microsoft.com/office/drawing/2014/main" id="{8A9AFC9D-971B-CC03-5BA5-42DEBE9BFE02}"/>
              </a:ext>
            </a:extLst>
          </p:cNvPr>
          <p:cNvSpPr/>
          <p:nvPr userDrawn="1"/>
        </p:nvSpPr>
        <p:spPr>
          <a:xfrm>
            <a:off x="3347865" y="6453336"/>
            <a:ext cx="432048" cy="360040"/>
          </a:xfrm>
          <a:prstGeom prst="rect">
            <a:avLst/>
          </a:prstGeom>
          <a:solidFill>
            <a:srgbClr val="15213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520"/>
          </a:p>
        </p:txBody>
      </p:sp>
    </p:spTree>
    <p:extLst>
      <p:ext uri="{BB962C8B-B14F-4D97-AF65-F5344CB8AC3E}">
        <p14:creationId xmlns:p14="http://schemas.microsoft.com/office/powerpoint/2010/main" val="100859046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7D0EE6-A7CF-87BD-3EC4-6A582AF53219}"/>
              </a:ext>
            </a:extLst>
          </p:cNvPr>
          <p:cNvSpPr/>
          <p:nvPr userDrawn="1"/>
        </p:nvSpPr>
        <p:spPr>
          <a:xfrm>
            <a:off x="0" y="116632"/>
            <a:ext cx="9144000" cy="1152128"/>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520"/>
          </a:p>
        </p:txBody>
      </p:sp>
    </p:spTree>
    <p:extLst>
      <p:ext uri="{BB962C8B-B14F-4D97-AF65-F5344CB8AC3E}">
        <p14:creationId xmlns:p14="http://schemas.microsoft.com/office/powerpoint/2010/main" val="3062303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a:xfrm>
            <a:off x="395536" y="4343400"/>
            <a:ext cx="8291264" cy="1975104"/>
          </a:xfrm>
          <a:solidFill>
            <a:srgbClr val="152139"/>
          </a:solidFill>
        </p:spPr>
        <p:txBody>
          <a:bodyPr/>
          <a:lstStyle>
            <a:lvl1pPr marR="9144" algn="l">
              <a:defRPr sz="4000" b="1" cap="all" spc="0" baseline="0">
                <a:effectLst>
                  <a:reflection blurRad="12700" stA="34000" endA="740" endPos="53000" dir="5400000" sy="-100000" algn="bl" rotWithShape="0"/>
                </a:effectLst>
              </a:defRPr>
            </a:lvl1pPr>
            <a:extLst/>
          </a:lstStyle>
          <a:p>
            <a:r>
              <a:rPr kumimoji="0" lang="en-US" dirty="0"/>
              <a:t>Click to edit Master title style</a:t>
            </a:r>
          </a:p>
        </p:txBody>
      </p:sp>
      <p:sp>
        <p:nvSpPr>
          <p:cNvPr id="9" name="Subtitle 8"/>
          <p:cNvSpPr>
            <a:spLocks noGrp="1"/>
          </p:cNvSpPr>
          <p:nvPr>
            <p:ph type="subTitle" idx="1"/>
          </p:nvPr>
        </p:nvSpPr>
        <p:spPr>
          <a:xfrm>
            <a:off x="395536" y="2834640"/>
            <a:ext cx="8291264" cy="1508760"/>
          </a:xfrm>
          <a:solidFill>
            <a:srgbClr val="152139"/>
          </a:solidFill>
        </p:spPr>
        <p:txBody>
          <a:bodyPr lIns="100584" tIns="45720" anchor="b"/>
          <a:lstStyle>
            <a:lvl1pPr marL="0" indent="0" algn="l">
              <a:spcBef>
                <a:spcPts val="0"/>
              </a:spcBef>
              <a:buNone/>
              <a:defRPr sz="2000">
                <a:solidFill>
                  <a:schemeClr val="tx1"/>
                </a:solidFill>
              </a:defRPr>
            </a:lvl1pPr>
            <a:lvl2pPr marL="457209" indent="0" algn="ctr">
              <a:buNone/>
            </a:lvl2pPr>
            <a:lvl3pPr marL="914418" indent="0" algn="ctr">
              <a:buNone/>
            </a:lvl3pPr>
            <a:lvl4pPr marL="1371627" indent="0" algn="ctr">
              <a:buNone/>
            </a:lvl4pPr>
            <a:lvl5pPr marL="1828837" indent="0" algn="ctr">
              <a:buNone/>
            </a:lvl5pPr>
            <a:lvl6pPr marL="2286046" indent="0" algn="ctr">
              <a:buNone/>
            </a:lvl6pPr>
            <a:lvl7pPr marL="2743255" indent="0" algn="ctr">
              <a:buNone/>
            </a:lvl7pPr>
            <a:lvl8pPr marL="3200464" indent="0" algn="ctr">
              <a:buNone/>
            </a:lvl8pPr>
            <a:lvl9pPr marL="3657673" indent="0" algn="ctr">
              <a:buNone/>
            </a:lvl9pPr>
            <a:extLst/>
          </a:lstStyle>
          <a:p>
            <a:r>
              <a:rPr kumimoji="0" lang="en-US"/>
              <a:t>Click to edit Master subtitle style</a:t>
            </a:r>
          </a:p>
        </p:txBody>
      </p:sp>
      <p:sp>
        <p:nvSpPr>
          <p:cNvPr id="2" name="Rectangle 1">
            <a:extLst>
              <a:ext uri="{FF2B5EF4-FFF2-40B4-BE49-F238E27FC236}">
                <a16:creationId xmlns:a16="http://schemas.microsoft.com/office/drawing/2014/main" id="{08FEC962-3767-F7F0-0216-66E741A0D91A}"/>
              </a:ext>
            </a:extLst>
          </p:cNvPr>
          <p:cNvSpPr/>
          <p:nvPr userDrawn="1"/>
        </p:nvSpPr>
        <p:spPr>
          <a:xfrm>
            <a:off x="0" y="116632"/>
            <a:ext cx="1115616" cy="108012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520"/>
          </a:p>
        </p:txBody>
      </p:sp>
    </p:spTree>
    <p:extLst>
      <p:ext uri="{BB962C8B-B14F-4D97-AF65-F5344CB8AC3E}">
        <p14:creationId xmlns:p14="http://schemas.microsoft.com/office/powerpoint/2010/main" val="3465354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454" y="1700808"/>
            <a:ext cx="8368010" cy="4608512"/>
          </a:xfrm>
        </p:spPr>
        <p:txBody>
          <a:bodyPr/>
          <a:lstStyle>
            <a:lvl1pPr marL="411488" indent="-342907">
              <a:buClr>
                <a:schemeClr val="bg1">
                  <a:lumMod val="50000"/>
                  <a:lumOff val="50000"/>
                </a:schemeClr>
              </a:buClr>
              <a:buFont typeface="Wingdings" panose="05000000000000000000" pitchFamily="2" charset="2"/>
              <a:buChar char="§"/>
              <a:defRPr/>
            </a:lvl1pPr>
            <a:lvl2pPr marL="740679" indent="-285756">
              <a:buClr>
                <a:schemeClr val="bg1">
                  <a:lumMod val="50000"/>
                  <a:lumOff val="50000"/>
                </a:schemeClr>
              </a:buClr>
              <a:buFont typeface="Wingdings" panose="05000000000000000000" pitchFamily="2" charset="2"/>
              <a:buChar char="§"/>
              <a:defRPr/>
            </a:lvl2pPr>
            <a:lvl3pPr marL="996716" indent="-228605">
              <a:buClr>
                <a:schemeClr val="bg1">
                  <a:lumMod val="50000"/>
                  <a:lumOff val="50000"/>
                </a:schemeClr>
              </a:buClr>
              <a:buFont typeface="Wingdings" panose="05000000000000000000" pitchFamily="2" charset="2"/>
              <a:buChar char="§"/>
              <a:defRPr/>
            </a:lvl3pPr>
            <a:lvl4pPr marL="1261897" indent="-228605">
              <a:buClr>
                <a:schemeClr val="bg1">
                  <a:lumMod val="50000"/>
                  <a:lumOff val="50000"/>
                </a:schemeClr>
              </a:buClr>
              <a:buFont typeface="Wingdings" panose="05000000000000000000" pitchFamily="2" charset="2"/>
              <a:buChar char="§"/>
              <a:defRPr/>
            </a:lvl4pPr>
            <a:lvl5pPr marL="1481357" indent="-210316">
              <a:buClr>
                <a:schemeClr val="bg1">
                  <a:lumMod val="50000"/>
                  <a:lumOff val="50000"/>
                </a:schemeClr>
              </a:buClr>
              <a:buFont typeface="Wingdings" panose="05000000000000000000" pitchFamily="2" charset="2"/>
              <a:buChar char="§"/>
              <a:defRPr/>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Title Placeholder 21">
            <a:extLst>
              <a:ext uri="{FF2B5EF4-FFF2-40B4-BE49-F238E27FC236}">
                <a16:creationId xmlns:a16="http://schemas.microsoft.com/office/drawing/2014/main" id="{590FE762-1F4E-7DE2-367D-782C804B8FA5}"/>
              </a:ext>
            </a:extLst>
          </p:cNvPr>
          <p:cNvSpPr txBox="1">
            <a:spLocks/>
          </p:cNvSpPr>
          <p:nvPr userDrawn="1"/>
        </p:nvSpPr>
        <p:spPr>
          <a:xfrm>
            <a:off x="0" y="197507"/>
            <a:ext cx="1043608" cy="914400"/>
          </a:xfrm>
          <a:prstGeom prst="rect">
            <a:avLst/>
          </a:prstGeom>
          <a:solidFill>
            <a:srgbClr val="152139"/>
          </a:solidFill>
        </p:spPr>
        <p:txBody>
          <a:bodyPr vert="horz" anchor="t">
            <a:noAutofit/>
          </a:bodyPr>
          <a:lstStyle>
            <a:lvl1pPr algn="l" rtl="0" eaLnBrk="1" latinLnBrk="0" hangingPunct="1">
              <a:spcBef>
                <a:spcPct val="0"/>
              </a:spcBef>
              <a:buNone/>
              <a:defRPr kumimoji="0" sz="3600" kern="1200" spc="-100" baseline="0">
                <a:solidFill>
                  <a:schemeClr val="tx1">
                    <a:lumMod val="85000"/>
                  </a:schemeClr>
                </a:solidFill>
                <a:effectLst>
                  <a:outerShdw blurRad="38100" dist="38100" dir="2700000" algn="tl">
                    <a:srgbClr val="000000">
                      <a:alpha val="43137"/>
                    </a:srgbClr>
                  </a:outerShdw>
                </a:effectLst>
                <a:latin typeface="+mj-lt"/>
                <a:ea typeface="+mj-ea"/>
                <a:cs typeface="+mj-cs"/>
              </a:defRPr>
            </a:lvl1pPr>
            <a:extLst/>
          </a:lstStyle>
          <a:p>
            <a:endParaRPr lang="en-US" sz="3600" dirty="0"/>
          </a:p>
        </p:txBody>
      </p:sp>
      <p:sp>
        <p:nvSpPr>
          <p:cNvPr id="6" name="Title Placeholder 21">
            <a:extLst>
              <a:ext uri="{FF2B5EF4-FFF2-40B4-BE49-F238E27FC236}">
                <a16:creationId xmlns:a16="http://schemas.microsoft.com/office/drawing/2014/main" id="{6B3D2D0E-487F-FF0A-3269-C7D2A7D746CC}"/>
              </a:ext>
            </a:extLst>
          </p:cNvPr>
          <p:cNvSpPr>
            <a:spLocks noGrp="1"/>
          </p:cNvSpPr>
          <p:nvPr>
            <p:ph type="title"/>
          </p:nvPr>
        </p:nvSpPr>
        <p:spPr>
          <a:xfrm>
            <a:off x="380454" y="197507"/>
            <a:ext cx="7647930" cy="914400"/>
          </a:xfrm>
          <a:prstGeom prst="rect">
            <a:avLst/>
          </a:prstGeom>
          <a:solidFill>
            <a:srgbClr val="152139"/>
          </a:solidFill>
        </p:spPr>
        <p:txBody>
          <a:bodyPr vert="horz" anchor="ctr" anchorCtr="0">
            <a:noAutofit/>
          </a:bodyPr>
          <a:lstStyle/>
          <a:p>
            <a:r>
              <a:rPr kumimoji="0" lang="en-US" dirty="0"/>
              <a:t>Click to edit Master</a:t>
            </a:r>
          </a:p>
        </p:txBody>
      </p:sp>
    </p:spTree>
    <p:extLst>
      <p:ext uri="{BB962C8B-B14F-4D97-AF65-F5344CB8AC3E}">
        <p14:creationId xmlns:p14="http://schemas.microsoft.com/office/powerpoint/2010/main" val="3585844687"/>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5537" y="1700807"/>
            <a:ext cx="4107408" cy="459565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00807"/>
            <a:ext cx="4038600" cy="459565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Placeholder 21">
            <a:extLst>
              <a:ext uri="{FF2B5EF4-FFF2-40B4-BE49-F238E27FC236}">
                <a16:creationId xmlns:a16="http://schemas.microsoft.com/office/drawing/2014/main" id="{D7C6FA47-FED0-3515-CBD3-C2EA7A512E33}"/>
              </a:ext>
            </a:extLst>
          </p:cNvPr>
          <p:cNvSpPr txBox="1">
            <a:spLocks/>
          </p:cNvSpPr>
          <p:nvPr userDrawn="1"/>
        </p:nvSpPr>
        <p:spPr>
          <a:xfrm>
            <a:off x="0" y="197507"/>
            <a:ext cx="1043608" cy="914400"/>
          </a:xfrm>
          <a:prstGeom prst="rect">
            <a:avLst/>
          </a:prstGeom>
          <a:solidFill>
            <a:srgbClr val="152139"/>
          </a:solidFill>
        </p:spPr>
        <p:txBody>
          <a:bodyPr vert="horz" anchor="t">
            <a:noAutofit/>
          </a:bodyPr>
          <a:lstStyle>
            <a:lvl1pPr algn="l" rtl="0" eaLnBrk="1" latinLnBrk="0" hangingPunct="1">
              <a:spcBef>
                <a:spcPct val="0"/>
              </a:spcBef>
              <a:buNone/>
              <a:defRPr kumimoji="0" sz="3600" kern="1200" spc="-100" baseline="0">
                <a:solidFill>
                  <a:schemeClr val="tx1">
                    <a:lumMod val="85000"/>
                  </a:schemeClr>
                </a:solidFill>
                <a:effectLst>
                  <a:outerShdw blurRad="38100" dist="38100" dir="2700000" algn="tl">
                    <a:srgbClr val="000000">
                      <a:alpha val="43137"/>
                    </a:srgbClr>
                  </a:outerShdw>
                </a:effectLst>
                <a:latin typeface="+mj-lt"/>
                <a:ea typeface="+mj-ea"/>
                <a:cs typeface="+mj-cs"/>
              </a:defRPr>
            </a:lvl1pPr>
            <a:extLst/>
          </a:lstStyle>
          <a:p>
            <a:endParaRPr lang="en-US" sz="3600" dirty="0"/>
          </a:p>
        </p:txBody>
      </p:sp>
      <p:sp>
        <p:nvSpPr>
          <p:cNvPr id="5" name="Title Placeholder 21">
            <a:extLst>
              <a:ext uri="{FF2B5EF4-FFF2-40B4-BE49-F238E27FC236}">
                <a16:creationId xmlns:a16="http://schemas.microsoft.com/office/drawing/2014/main" id="{AA8FED8A-9ABA-5964-F7A3-981732C3AAE9}"/>
              </a:ext>
            </a:extLst>
          </p:cNvPr>
          <p:cNvSpPr txBox="1">
            <a:spLocks/>
          </p:cNvSpPr>
          <p:nvPr userDrawn="1"/>
        </p:nvSpPr>
        <p:spPr>
          <a:xfrm>
            <a:off x="0" y="197507"/>
            <a:ext cx="1043608" cy="914400"/>
          </a:xfrm>
          <a:prstGeom prst="rect">
            <a:avLst/>
          </a:prstGeom>
          <a:solidFill>
            <a:srgbClr val="152139"/>
          </a:solidFill>
        </p:spPr>
        <p:txBody>
          <a:bodyPr vert="horz" anchor="t">
            <a:noAutofit/>
          </a:bodyPr>
          <a:lstStyle>
            <a:lvl1pPr algn="l" rtl="0" eaLnBrk="1" latinLnBrk="0" hangingPunct="1">
              <a:spcBef>
                <a:spcPct val="0"/>
              </a:spcBef>
              <a:buNone/>
              <a:defRPr kumimoji="0" sz="3600" kern="1200" spc="-100" baseline="0">
                <a:solidFill>
                  <a:schemeClr val="tx1">
                    <a:lumMod val="85000"/>
                  </a:schemeClr>
                </a:solidFill>
                <a:effectLst>
                  <a:outerShdw blurRad="38100" dist="38100" dir="2700000" algn="tl">
                    <a:srgbClr val="000000">
                      <a:alpha val="43137"/>
                    </a:srgbClr>
                  </a:outerShdw>
                </a:effectLst>
                <a:latin typeface="+mj-lt"/>
                <a:ea typeface="+mj-ea"/>
                <a:cs typeface="+mj-cs"/>
              </a:defRPr>
            </a:lvl1pPr>
            <a:extLst/>
          </a:lstStyle>
          <a:p>
            <a:endParaRPr lang="en-US" sz="3600" dirty="0"/>
          </a:p>
        </p:txBody>
      </p:sp>
      <p:sp>
        <p:nvSpPr>
          <p:cNvPr id="7" name="Title Placeholder 21">
            <a:extLst>
              <a:ext uri="{FF2B5EF4-FFF2-40B4-BE49-F238E27FC236}">
                <a16:creationId xmlns:a16="http://schemas.microsoft.com/office/drawing/2014/main" id="{9F00A642-976C-4E28-91C9-1018D7A00D83}"/>
              </a:ext>
            </a:extLst>
          </p:cNvPr>
          <p:cNvSpPr>
            <a:spLocks noGrp="1"/>
          </p:cNvSpPr>
          <p:nvPr>
            <p:ph type="title"/>
          </p:nvPr>
        </p:nvSpPr>
        <p:spPr>
          <a:xfrm>
            <a:off x="380454" y="197507"/>
            <a:ext cx="7647930" cy="914400"/>
          </a:xfrm>
          <a:prstGeom prst="rect">
            <a:avLst/>
          </a:prstGeom>
          <a:solidFill>
            <a:srgbClr val="152139"/>
          </a:solidFill>
        </p:spPr>
        <p:txBody>
          <a:bodyPr vert="horz" anchor="ctr" anchorCtr="0">
            <a:noAutofit/>
          </a:bodyPr>
          <a:lstStyle/>
          <a:p>
            <a:r>
              <a:rPr kumimoji="0" lang="en-US" dirty="0"/>
              <a:t>Click to edit Master</a:t>
            </a:r>
          </a:p>
        </p:txBody>
      </p:sp>
    </p:spTree>
    <p:extLst>
      <p:ext uri="{BB962C8B-B14F-4D97-AF65-F5344CB8AC3E}">
        <p14:creationId xmlns:p14="http://schemas.microsoft.com/office/powerpoint/2010/main" val="171751825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AB2241-BB41-AB2D-133F-F3CA1AB405D8}"/>
              </a:ext>
            </a:extLst>
          </p:cNvPr>
          <p:cNvSpPr/>
          <p:nvPr userDrawn="1"/>
        </p:nvSpPr>
        <p:spPr>
          <a:xfrm>
            <a:off x="8676456" y="197507"/>
            <a:ext cx="144016" cy="9144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520"/>
          </a:p>
        </p:txBody>
      </p:sp>
      <p:sp>
        <p:nvSpPr>
          <p:cNvPr id="3" name="Content Placeholder 2"/>
          <p:cNvSpPr>
            <a:spLocks noGrp="1"/>
          </p:cNvSpPr>
          <p:nvPr>
            <p:ph sz="half" idx="1"/>
          </p:nvPr>
        </p:nvSpPr>
        <p:spPr>
          <a:xfrm>
            <a:off x="395537" y="1700808"/>
            <a:ext cx="4107408" cy="459565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00808"/>
            <a:ext cx="4038600" cy="459565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itle Placeholder 21">
            <a:extLst>
              <a:ext uri="{FF2B5EF4-FFF2-40B4-BE49-F238E27FC236}">
                <a16:creationId xmlns:a16="http://schemas.microsoft.com/office/drawing/2014/main" id="{A3D6597C-2432-F734-157C-8E38645BCEC9}"/>
              </a:ext>
            </a:extLst>
          </p:cNvPr>
          <p:cNvSpPr>
            <a:spLocks noGrp="1"/>
          </p:cNvSpPr>
          <p:nvPr>
            <p:ph type="title"/>
          </p:nvPr>
        </p:nvSpPr>
        <p:spPr>
          <a:xfrm>
            <a:off x="395537" y="197507"/>
            <a:ext cx="4107408" cy="914400"/>
          </a:xfrm>
          <a:prstGeom prst="rect">
            <a:avLst/>
          </a:prstGeom>
          <a:solidFill>
            <a:srgbClr val="152139"/>
          </a:solidFill>
        </p:spPr>
        <p:txBody>
          <a:bodyPr vert="horz" anchor="ctr" anchorCtr="0">
            <a:noAutofit/>
          </a:bodyPr>
          <a:lstStyle>
            <a:lvl1pPr>
              <a:defRPr sz="3000"/>
            </a:lvl1pPr>
          </a:lstStyle>
          <a:p>
            <a:r>
              <a:rPr kumimoji="0" lang="en-US" dirty="0"/>
              <a:t>Click to edit Master title style</a:t>
            </a:r>
          </a:p>
        </p:txBody>
      </p:sp>
      <p:sp>
        <p:nvSpPr>
          <p:cNvPr id="6" name="Title Placeholder 21">
            <a:extLst>
              <a:ext uri="{FF2B5EF4-FFF2-40B4-BE49-F238E27FC236}">
                <a16:creationId xmlns:a16="http://schemas.microsoft.com/office/drawing/2014/main" id="{47C1169E-1B21-31C6-2544-CE5CB52F23F5}"/>
              </a:ext>
            </a:extLst>
          </p:cNvPr>
          <p:cNvSpPr txBox="1">
            <a:spLocks/>
          </p:cNvSpPr>
          <p:nvPr userDrawn="1"/>
        </p:nvSpPr>
        <p:spPr>
          <a:xfrm>
            <a:off x="4655344" y="197507"/>
            <a:ext cx="4038600" cy="914400"/>
          </a:xfrm>
          <a:prstGeom prst="rect">
            <a:avLst/>
          </a:prstGeom>
          <a:solidFill>
            <a:srgbClr val="152139"/>
          </a:solidFill>
        </p:spPr>
        <p:txBody>
          <a:bodyPr vert="horz" anchor="ctr" anchorCtr="0">
            <a:noAutofit/>
          </a:bodyPr>
          <a:lstStyle>
            <a:lvl1pPr algn="l" rtl="0" eaLnBrk="1" latinLnBrk="0" hangingPunct="1">
              <a:spcBef>
                <a:spcPct val="0"/>
              </a:spcBef>
              <a:buNone/>
              <a:defRPr kumimoji="0" sz="3600" kern="1200" spc="-100" baseline="0">
                <a:solidFill>
                  <a:schemeClr val="tx1">
                    <a:lumMod val="85000"/>
                  </a:schemeClr>
                </a:solidFill>
                <a:effectLst>
                  <a:outerShdw blurRad="38100" dist="38100" dir="2700000" algn="tl">
                    <a:srgbClr val="000000">
                      <a:alpha val="43137"/>
                    </a:srgbClr>
                  </a:outerShdw>
                </a:effectLst>
                <a:latin typeface="+mj-lt"/>
                <a:ea typeface="+mj-ea"/>
                <a:cs typeface="+mj-cs"/>
              </a:defRPr>
            </a:lvl1pPr>
            <a:extLst/>
          </a:lstStyle>
          <a:p>
            <a:r>
              <a:rPr lang="en-US" sz="3000" dirty="0"/>
              <a:t>Click to edit Master title style</a:t>
            </a:r>
          </a:p>
        </p:txBody>
      </p:sp>
      <p:sp>
        <p:nvSpPr>
          <p:cNvPr id="7" name="Rectangle 6">
            <a:extLst>
              <a:ext uri="{FF2B5EF4-FFF2-40B4-BE49-F238E27FC236}">
                <a16:creationId xmlns:a16="http://schemas.microsoft.com/office/drawing/2014/main" id="{1F6E7990-2A87-40E5-3F06-C4D4C4115125}"/>
              </a:ext>
            </a:extLst>
          </p:cNvPr>
          <p:cNvSpPr/>
          <p:nvPr userDrawn="1"/>
        </p:nvSpPr>
        <p:spPr>
          <a:xfrm>
            <a:off x="0" y="197507"/>
            <a:ext cx="395536" cy="9144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520"/>
          </a:p>
        </p:txBody>
      </p:sp>
    </p:spTree>
    <p:extLst>
      <p:ext uri="{BB962C8B-B14F-4D97-AF65-F5344CB8AC3E}">
        <p14:creationId xmlns:p14="http://schemas.microsoft.com/office/powerpoint/2010/main" val="3347463966"/>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5536" y="1700808"/>
            <a:ext cx="2271464" cy="459565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2819400" y="1700808"/>
            <a:ext cx="5874544" cy="459565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Placeholder 21">
            <a:extLst>
              <a:ext uri="{FF2B5EF4-FFF2-40B4-BE49-F238E27FC236}">
                <a16:creationId xmlns:a16="http://schemas.microsoft.com/office/drawing/2014/main" id="{37DA7D09-315C-4D44-3CDA-77F36AB6016A}"/>
              </a:ext>
            </a:extLst>
          </p:cNvPr>
          <p:cNvSpPr txBox="1">
            <a:spLocks/>
          </p:cNvSpPr>
          <p:nvPr userDrawn="1"/>
        </p:nvSpPr>
        <p:spPr>
          <a:xfrm>
            <a:off x="0" y="197507"/>
            <a:ext cx="1043608" cy="914400"/>
          </a:xfrm>
          <a:prstGeom prst="rect">
            <a:avLst/>
          </a:prstGeom>
          <a:solidFill>
            <a:srgbClr val="152139"/>
          </a:solidFill>
        </p:spPr>
        <p:txBody>
          <a:bodyPr vert="horz" anchor="t">
            <a:noAutofit/>
          </a:bodyPr>
          <a:lstStyle>
            <a:lvl1pPr algn="l" rtl="0" eaLnBrk="1" latinLnBrk="0" hangingPunct="1">
              <a:spcBef>
                <a:spcPct val="0"/>
              </a:spcBef>
              <a:buNone/>
              <a:defRPr kumimoji="0" sz="3600" kern="1200" spc="-100" baseline="0">
                <a:solidFill>
                  <a:schemeClr val="tx1">
                    <a:lumMod val="85000"/>
                  </a:schemeClr>
                </a:solidFill>
                <a:effectLst>
                  <a:outerShdw blurRad="38100" dist="38100" dir="2700000" algn="tl">
                    <a:srgbClr val="000000">
                      <a:alpha val="43137"/>
                    </a:srgbClr>
                  </a:outerShdw>
                </a:effectLst>
                <a:latin typeface="+mj-lt"/>
                <a:ea typeface="+mj-ea"/>
                <a:cs typeface="+mj-cs"/>
              </a:defRPr>
            </a:lvl1pPr>
            <a:extLst/>
          </a:lstStyle>
          <a:p>
            <a:endParaRPr lang="en-US" sz="3600" dirty="0"/>
          </a:p>
        </p:txBody>
      </p:sp>
      <p:sp>
        <p:nvSpPr>
          <p:cNvPr id="6" name="Title Placeholder 21">
            <a:extLst>
              <a:ext uri="{FF2B5EF4-FFF2-40B4-BE49-F238E27FC236}">
                <a16:creationId xmlns:a16="http://schemas.microsoft.com/office/drawing/2014/main" id="{BD196F04-9B43-A96E-1C22-B15CF2D8D12E}"/>
              </a:ext>
            </a:extLst>
          </p:cNvPr>
          <p:cNvSpPr txBox="1">
            <a:spLocks/>
          </p:cNvSpPr>
          <p:nvPr userDrawn="1"/>
        </p:nvSpPr>
        <p:spPr>
          <a:xfrm>
            <a:off x="0" y="197507"/>
            <a:ext cx="1043608" cy="914400"/>
          </a:xfrm>
          <a:prstGeom prst="rect">
            <a:avLst/>
          </a:prstGeom>
          <a:solidFill>
            <a:srgbClr val="152139"/>
          </a:solidFill>
        </p:spPr>
        <p:txBody>
          <a:bodyPr vert="horz" anchor="t">
            <a:noAutofit/>
          </a:bodyPr>
          <a:lstStyle>
            <a:lvl1pPr algn="l" rtl="0" eaLnBrk="1" latinLnBrk="0" hangingPunct="1">
              <a:spcBef>
                <a:spcPct val="0"/>
              </a:spcBef>
              <a:buNone/>
              <a:defRPr kumimoji="0" sz="3600" kern="1200" spc="-100" baseline="0">
                <a:solidFill>
                  <a:schemeClr val="tx1">
                    <a:lumMod val="85000"/>
                  </a:schemeClr>
                </a:solidFill>
                <a:effectLst>
                  <a:outerShdw blurRad="38100" dist="38100" dir="2700000" algn="tl">
                    <a:srgbClr val="000000">
                      <a:alpha val="43137"/>
                    </a:srgbClr>
                  </a:outerShdw>
                </a:effectLst>
                <a:latin typeface="+mj-lt"/>
                <a:ea typeface="+mj-ea"/>
                <a:cs typeface="+mj-cs"/>
              </a:defRPr>
            </a:lvl1pPr>
            <a:extLst/>
          </a:lstStyle>
          <a:p>
            <a:endParaRPr lang="en-US" sz="3600" dirty="0"/>
          </a:p>
        </p:txBody>
      </p:sp>
      <p:sp>
        <p:nvSpPr>
          <p:cNvPr id="7" name="Title Placeholder 21">
            <a:extLst>
              <a:ext uri="{FF2B5EF4-FFF2-40B4-BE49-F238E27FC236}">
                <a16:creationId xmlns:a16="http://schemas.microsoft.com/office/drawing/2014/main" id="{36C072AC-0C2A-BD4C-1922-624C1C9BDDB1}"/>
              </a:ext>
            </a:extLst>
          </p:cNvPr>
          <p:cNvSpPr>
            <a:spLocks noGrp="1"/>
          </p:cNvSpPr>
          <p:nvPr>
            <p:ph type="title"/>
          </p:nvPr>
        </p:nvSpPr>
        <p:spPr>
          <a:xfrm>
            <a:off x="380454" y="197507"/>
            <a:ext cx="7647930" cy="914400"/>
          </a:xfrm>
          <a:prstGeom prst="rect">
            <a:avLst/>
          </a:prstGeom>
          <a:solidFill>
            <a:srgbClr val="152139"/>
          </a:solidFill>
        </p:spPr>
        <p:txBody>
          <a:bodyPr vert="horz" anchor="ctr" anchorCtr="0">
            <a:noAutofit/>
          </a:bodyPr>
          <a:lstStyle/>
          <a:p>
            <a:r>
              <a:rPr kumimoji="0" lang="en-US" dirty="0"/>
              <a:t>Click to edit Master</a:t>
            </a:r>
          </a:p>
        </p:txBody>
      </p:sp>
    </p:spTree>
    <p:extLst>
      <p:ext uri="{BB962C8B-B14F-4D97-AF65-F5344CB8AC3E}">
        <p14:creationId xmlns:p14="http://schemas.microsoft.com/office/powerpoint/2010/main" val="1203741406"/>
      </p:ext>
    </p:extLst>
  </p:cSld>
  <p:clrMapOvr>
    <a:masterClrMapping/>
  </p:clrMapOvr>
  <p:extLst>
    <p:ext uri="{DCECCB84-F9BA-43D5-87BE-67443E8EF086}">
      <p15:sldGuideLst xmlns:p15="http://schemas.microsoft.com/office/powerpoint/2012/main">
        <p15:guide id="1" orient="horz" pos="935">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3" name="Title Placeholder 21">
            <a:extLst>
              <a:ext uri="{FF2B5EF4-FFF2-40B4-BE49-F238E27FC236}">
                <a16:creationId xmlns:a16="http://schemas.microsoft.com/office/drawing/2014/main" id="{4FE1305E-4C98-357D-7C33-16CB1E96896E}"/>
              </a:ext>
            </a:extLst>
          </p:cNvPr>
          <p:cNvSpPr txBox="1">
            <a:spLocks/>
          </p:cNvSpPr>
          <p:nvPr userDrawn="1"/>
        </p:nvSpPr>
        <p:spPr>
          <a:xfrm>
            <a:off x="0" y="197507"/>
            <a:ext cx="1043608" cy="914400"/>
          </a:xfrm>
          <a:prstGeom prst="rect">
            <a:avLst/>
          </a:prstGeom>
          <a:solidFill>
            <a:srgbClr val="152139"/>
          </a:solidFill>
        </p:spPr>
        <p:txBody>
          <a:bodyPr vert="horz" anchor="t">
            <a:noAutofit/>
          </a:bodyPr>
          <a:lstStyle>
            <a:lvl1pPr algn="l" rtl="0" eaLnBrk="1" latinLnBrk="0" hangingPunct="1">
              <a:spcBef>
                <a:spcPct val="0"/>
              </a:spcBef>
              <a:buNone/>
              <a:defRPr kumimoji="0" sz="3600" kern="1200" spc="-100" baseline="0">
                <a:solidFill>
                  <a:schemeClr val="tx1">
                    <a:lumMod val="85000"/>
                  </a:schemeClr>
                </a:solidFill>
                <a:effectLst>
                  <a:outerShdw blurRad="38100" dist="38100" dir="2700000" algn="tl">
                    <a:srgbClr val="000000">
                      <a:alpha val="43137"/>
                    </a:srgbClr>
                  </a:outerShdw>
                </a:effectLst>
                <a:latin typeface="+mj-lt"/>
                <a:ea typeface="+mj-ea"/>
                <a:cs typeface="+mj-cs"/>
              </a:defRPr>
            </a:lvl1pPr>
            <a:extLst/>
          </a:lstStyle>
          <a:p>
            <a:endParaRPr lang="en-US" sz="3600" dirty="0"/>
          </a:p>
        </p:txBody>
      </p:sp>
      <p:sp>
        <p:nvSpPr>
          <p:cNvPr id="22" name="Title Placeholder 21"/>
          <p:cNvSpPr>
            <a:spLocks noGrp="1"/>
          </p:cNvSpPr>
          <p:nvPr>
            <p:ph type="title"/>
          </p:nvPr>
        </p:nvSpPr>
        <p:spPr>
          <a:xfrm>
            <a:off x="380454" y="197507"/>
            <a:ext cx="7647930" cy="914400"/>
          </a:xfrm>
          <a:prstGeom prst="rect">
            <a:avLst/>
          </a:prstGeom>
          <a:solidFill>
            <a:srgbClr val="152139"/>
          </a:solidFill>
        </p:spPr>
        <p:txBody>
          <a:bodyPr vert="horz" anchor="ctr" anchorCtr="0">
            <a:noAutofit/>
          </a:bodyPr>
          <a:lstStyle/>
          <a:p>
            <a:r>
              <a:rPr kumimoji="0" lang="en-US" dirty="0"/>
              <a:t>Click to edit Master</a:t>
            </a:r>
          </a:p>
        </p:txBody>
      </p:sp>
      <p:sp>
        <p:nvSpPr>
          <p:cNvPr id="13" name="Text Placeholder 12"/>
          <p:cNvSpPr>
            <a:spLocks noGrp="1"/>
          </p:cNvSpPr>
          <p:nvPr>
            <p:ph type="body" idx="1"/>
          </p:nvPr>
        </p:nvSpPr>
        <p:spPr>
          <a:xfrm>
            <a:off x="380454" y="1700808"/>
            <a:ext cx="8368010" cy="4608512"/>
          </a:xfrm>
          <a:prstGeom prst="rect">
            <a:avLst/>
          </a:prstGeom>
        </p:spPr>
        <p:txBody>
          <a:bodyPr vert="horz">
            <a:normAutofit/>
          </a:bodyPr>
          <a:lstStyle/>
          <a:p>
            <a:pPr lvl="0" eaLnBrk="1" latinLnBrk="0" hangingPunct="1"/>
            <a:r>
              <a:rPr kumimoji="0" lang="en-US" dirty="0"/>
              <a:t>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2" name="TextBox 1">
            <a:extLst>
              <a:ext uri="{FF2B5EF4-FFF2-40B4-BE49-F238E27FC236}">
                <a16:creationId xmlns:a16="http://schemas.microsoft.com/office/drawing/2014/main" id="{FB0EB6AC-74E8-ED1D-B728-6D8E4D3B4490}"/>
              </a:ext>
            </a:extLst>
          </p:cNvPr>
          <p:cNvSpPr txBox="1"/>
          <p:nvPr userDrawn="1"/>
        </p:nvSpPr>
        <p:spPr>
          <a:xfrm>
            <a:off x="0" y="6538138"/>
            <a:ext cx="9144000" cy="230832"/>
          </a:xfrm>
          <a:prstGeom prst="rect">
            <a:avLst/>
          </a:prstGeom>
          <a:noFill/>
        </p:spPr>
        <p:txBody>
          <a:bodyPr wrap="square" rtlCol="0" anchor="ctr">
            <a:spAutoFit/>
          </a:bodyPr>
          <a:lstStyle/>
          <a:p>
            <a:pPr algn="ctr"/>
            <a:r>
              <a:rPr lang="en-GB" sz="900" dirty="0">
                <a:solidFill>
                  <a:srgbClr val="152139"/>
                </a:solidFill>
              </a:rPr>
              <a:t> Thirsk School &amp; Sixth Form College</a:t>
            </a:r>
          </a:p>
        </p:txBody>
      </p:sp>
      <p:pic>
        <p:nvPicPr>
          <p:cNvPr id="6" name="Picture 5" descr="A black and white logo&#10;&#10;Description automatically generated">
            <a:extLst>
              <a:ext uri="{FF2B5EF4-FFF2-40B4-BE49-F238E27FC236}">
                <a16:creationId xmlns:a16="http://schemas.microsoft.com/office/drawing/2014/main" id="{5D4ABA01-07A0-9ED7-0393-F7C281F8A53E}"/>
              </a:ext>
            </a:extLst>
          </p:cNvPr>
          <p:cNvPicPr>
            <a:picLocks noChangeAspect="1"/>
          </p:cNvPicPr>
          <p:nvPr userDrawn="1"/>
        </p:nvPicPr>
        <p:blipFill rotWithShape="1">
          <a:blip r:embed="rId9" cstate="print">
            <a:extLst>
              <a:ext uri="{28A0092B-C50C-407E-A947-70E740481C1C}">
                <a14:useLocalDpi xmlns:a14="http://schemas.microsoft.com/office/drawing/2010/main" val="0"/>
              </a:ext>
            </a:extLst>
          </a:blip>
          <a:srcRect t="297" r="80102" b="25415"/>
          <a:stretch/>
        </p:blipFill>
        <p:spPr>
          <a:xfrm>
            <a:off x="3419873" y="6523439"/>
            <a:ext cx="288032" cy="260230"/>
          </a:xfrm>
          <a:prstGeom prst="rect">
            <a:avLst/>
          </a:prstGeom>
        </p:spPr>
      </p:pic>
      <p:sp>
        <p:nvSpPr>
          <p:cNvPr id="4" name="Title Placeholder 21">
            <a:extLst>
              <a:ext uri="{FF2B5EF4-FFF2-40B4-BE49-F238E27FC236}">
                <a16:creationId xmlns:a16="http://schemas.microsoft.com/office/drawing/2014/main" id="{C687B72F-673F-63BF-AA5C-B8B878C7AD7F}"/>
              </a:ext>
            </a:extLst>
          </p:cNvPr>
          <p:cNvSpPr txBox="1">
            <a:spLocks/>
          </p:cNvSpPr>
          <p:nvPr userDrawn="1"/>
        </p:nvSpPr>
        <p:spPr>
          <a:xfrm>
            <a:off x="8100392" y="197507"/>
            <a:ext cx="1043608" cy="914400"/>
          </a:xfrm>
          <a:prstGeom prst="rect">
            <a:avLst/>
          </a:prstGeom>
          <a:solidFill>
            <a:srgbClr val="FF0000"/>
          </a:solidFill>
        </p:spPr>
        <p:txBody>
          <a:bodyPr vert="horz" anchor="t">
            <a:noAutofit/>
          </a:bodyPr>
          <a:lstStyle>
            <a:lvl1pPr algn="l" rtl="0" eaLnBrk="1" latinLnBrk="0" hangingPunct="1">
              <a:spcBef>
                <a:spcPct val="0"/>
              </a:spcBef>
              <a:buNone/>
              <a:defRPr kumimoji="0" sz="3600" kern="1200" spc="-100" baseline="0">
                <a:solidFill>
                  <a:schemeClr val="tx1">
                    <a:lumMod val="85000"/>
                  </a:schemeClr>
                </a:solidFill>
                <a:effectLst>
                  <a:outerShdw blurRad="38100" dist="38100" dir="2700000" algn="tl">
                    <a:srgbClr val="000000">
                      <a:alpha val="43137"/>
                    </a:srgbClr>
                  </a:outerShdw>
                </a:effectLst>
                <a:latin typeface="+mj-lt"/>
                <a:ea typeface="+mj-ea"/>
                <a:cs typeface="+mj-cs"/>
              </a:defRPr>
            </a:lvl1pPr>
            <a:extLst/>
          </a:lstStyle>
          <a:p>
            <a:endParaRPr lang="en-US" sz="3600" dirty="0"/>
          </a:p>
        </p:txBody>
      </p:sp>
    </p:spTree>
    <p:extLst>
      <p:ext uri="{BB962C8B-B14F-4D97-AF65-F5344CB8AC3E}">
        <p14:creationId xmlns:p14="http://schemas.microsoft.com/office/powerpoint/2010/main" val="4050592485"/>
      </p:ext>
    </p:extLst>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Lst>
  <p:hf sldNum="0" hdr="0" dt="0"/>
  <p:txStyles>
    <p:titleStyle>
      <a:lvl1pPr algn="l" rtl="0" eaLnBrk="1" latinLnBrk="0" hangingPunct="1">
        <a:spcBef>
          <a:spcPct val="0"/>
        </a:spcBef>
        <a:buNone/>
        <a:defRPr kumimoji="0" sz="3600" kern="1200" spc="-100" baseline="0">
          <a:solidFill>
            <a:schemeClr val="tx1">
              <a:lumMod val="95000"/>
            </a:schemeClr>
          </a:solidFill>
          <a:effectLst>
            <a:outerShdw blurRad="38100" dist="38100" dir="2700000" algn="tl">
              <a:srgbClr val="000000">
                <a:alpha val="43137"/>
              </a:srgbClr>
            </a:outerShdw>
          </a:effectLst>
          <a:latin typeface="+mj-lt"/>
          <a:ea typeface="+mj-ea"/>
          <a:cs typeface="+mj-cs"/>
        </a:defRPr>
      </a:lvl1pPr>
      <a:extLst/>
    </p:titleStyle>
    <p:bodyStyle>
      <a:lvl1pPr marL="411488" indent="-342907" algn="l" rtl="0" eaLnBrk="1" latinLnBrk="0" hangingPunct="1">
        <a:spcBef>
          <a:spcPts val="700"/>
        </a:spcBef>
        <a:buClr>
          <a:schemeClr val="tx2">
            <a:lumMod val="10000"/>
          </a:schemeClr>
        </a:buClr>
        <a:buSzPct val="95000"/>
        <a:buFont typeface="Wingdings" panose="05000000000000000000" pitchFamily="2" charset="2"/>
        <a:buChar char="§"/>
        <a:defRPr kumimoji="0" sz="3000" kern="1200">
          <a:solidFill>
            <a:srgbClr val="152139"/>
          </a:solidFill>
          <a:latin typeface="+mn-lt"/>
          <a:ea typeface="+mn-ea"/>
          <a:cs typeface="+mn-cs"/>
        </a:defRPr>
      </a:lvl1pPr>
      <a:lvl2pPr marL="740679" indent="-285756" algn="l" rtl="0" eaLnBrk="1" latinLnBrk="0" hangingPunct="1">
        <a:spcBef>
          <a:spcPct val="20000"/>
        </a:spcBef>
        <a:buClr>
          <a:schemeClr val="tx2">
            <a:lumMod val="10000"/>
          </a:schemeClr>
        </a:buClr>
        <a:buSzPct val="90000"/>
        <a:buFont typeface="Wingdings" panose="05000000000000000000" pitchFamily="2" charset="2"/>
        <a:buChar char="§"/>
        <a:defRPr kumimoji="0" sz="2600" kern="1200">
          <a:solidFill>
            <a:srgbClr val="152139"/>
          </a:solidFill>
          <a:latin typeface="+mn-lt"/>
          <a:ea typeface="+mn-ea"/>
          <a:cs typeface="+mn-cs"/>
        </a:defRPr>
      </a:lvl2pPr>
      <a:lvl3pPr marL="996716" indent="-228605" algn="l" rtl="0" eaLnBrk="1" latinLnBrk="0" hangingPunct="1">
        <a:spcBef>
          <a:spcPct val="20000"/>
        </a:spcBef>
        <a:buClr>
          <a:schemeClr val="tx2">
            <a:lumMod val="10000"/>
          </a:schemeClr>
        </a:buClr>
        <a:buFont typeface="Wingdings" panose="05000000000000000000" pitchFamily="2" charset="2"/>
        <a:buChar char="§"/>
        <a:defRPr kumimoji="0" sz="2400" kern="1200">
          <a:solidFill>
            <a:srgbClr val="152139"/>
          </a:solidFill>
          <a:latin typeface="+mn-lt"/>
          <a:ea typeface="+mn-ea"/>
          <a:cs typeface="+mn-cs"/>
        </a:defRPr>
      </a:lvl3pPr>
      <a:lvl4pPr marL="1261897" indent="-228605" algn="l" rtl="0" eaLnBrk="1" latinLnBrk="0" hangingPunct="1">
        <a:spcBef>
          <a:spcPct val="20000"/>
        </a:spcBef>
        <a:buClr>
          <a:schemeClr val="tx2">
            <a:lumMod val="10000"/>
          </a:schemeClr>
        </a:buClr>
        <a:buFont typeface="Wingdings" panose="05000000000000000000" pitchFamily="2" charset="2"/>
        <a:buChar char="§"/>
        <a:defRPr kumimoji="0" sz="2200" kern="1200">
          <a:solidFill>
            <a:srgbClr val="152139"/>
          </a:solidFill>
          <a:latin typeface="+mn-lt"/>
          <a:ea typeface="+mn-ea"/>
          <a:cs typeface="+mn-cs"/>
        </a:defRPr>
      </a:lvl4pPr>
      <a:lvl5pPr marL="1481357" indent="-210316" algn="l" rtl="0" eaLnBrk="1" latinLnBrk="0" hangingPunct="1">
        <a:spcBef>
          <a:spcPct val="20000"/>
        </a:spcBef>
        <a:buClr>
          <a:schemeClr val="tx2">
            <a:lumMod val="10000"/>
          </a:schemeClr>
        </a:buClr>
        <a:buFont typeface="Wingdings" panose="05000000000000000000" pitchFamily="2" charset="2"/>
        <a:buChar char="§"/>
        <a:defRPr kumimoji="0" sz="2000" kern="1200">
          <a:solidFill>
            <a:srgbClr val="152139"/>
          </a:solidFill>
          <a:latin typeface="+mn-lt"/>
          <a:ea typeface="+mn-ea"/>
          <a:cs typeface="+mn-cs"/>
        </a:defRPr>
      </a:lvl5pPr>
      <a:lvl6pPr marL="1709962" indent="-210316"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90" indent="-182884"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4018" indent="-182884"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46" indent="-182884"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9" algn="l" rtl="0" eaLnBrk="1" latinLnBrk="0" hangingPunct="1">
        <a:defRPr kumimoji="0" kern="1200">
          <a:solidFill>
            <a:schemeClr val="tx1"/>
          </a:solidFill>
          <a:latin typeface="+mn-lt"/>
          <a:ea typeface="+mn-ea"/>
          <a:cs typeface="+mn-cs"/>
        </a:defRPr>
      </a:lvl2pPr>
      <a:lvl3pPr marL="914418" algn="l" rtl="0" eaLnBrk="1" latinLnBrk="0" hangingPunct="1">
        <a:defRPr kumimoji="0" kern="1200">
          <a:solidFill>
            <a:schemeClr val="tx1"/>
          </a:solidFill>
          <a:latin typeface="+mn-lt"/>
          <a:ea typeface="+mn-ea"/>
          <a:cs typeface="+mn-cs"/>
        </a:defRPr>
      </a:lvl3pPr>
      <a:lvl4pPr marL="1371627" algn="l" rtl="0" eaLnBrk="1" latinLnBrk="0" hangingPunct="1">
        <a:defRPr kumimoji="0" kern="1200">
          <a:solidFill>
            <a:schemeClr val="tx1"/>
          </a:solidFill>
          <a:latin typeface="+mn-lt"/>
          <a:ea typeface="+mn-ea"/>
          <a:cs typeface="+mn-cs"/>
        </a:defRPr>
      </a:lvl4pPr>
      <a:lvl5pPr marL="1828837" algn="l" rtl="0" eaLnBrk="1" latinLnBrk="0" hangingPunct="1">
        <a:defRPr kumimoji="0" kern="1200">
          <a:solidFill>
            <a:schemeClr val="tx1"/>
          </a:solidFill>
          <a:latin typeface="+mn-lt"/>
          <a:ea typeface="+mn-ea"/>
          <a:cs typeface="+mn-cs"/>
        </a:defRPr>
      </a:lvl5pPr>
      <a:lvl6pPr marL="2286046" algn="l" rtl="0" eaLnBrk="1" latinLnBrk="0" hangingPunct="1">
        <a:defRPr kumimoji="0" kern="1200">
          <a:solidFill>
            <a:schemeClr val="tx1"/>
          </a:solidFill>
          <a:latin typeface="+mn-lt"/>
          <a:ea typeface="+mn-ea"/>
          <a:cs typeface="+mn-cs"/>
        </a:defRPr>
      </a:lvl6pPr>
      <a:lvl7pPr marL="2743255" algn="l" rtl="0" eaLnBrk="1" latinLnBrk="0" hangingPunct="1">
        <a:defRPr kumimoji="0" kern="1200">
          <a:solidFill>
            <a:schemeClr val="tx1"/>
          </a:solidFill>
          <a:latin typeface="+mn-lt"/>
          <a:ea typeface="+mn-ea"/>
          <a:cs typeface="+mn-cs"/>
        </a:defRPr>
      </a:lvl7pPr>
      <a:lvl8pPr marL="3200464" algn="l" rtl="0" eaLnBrk="1" latinLnBrk="0" hangingPunct="1">
        <a:defRPr kumimoji="0" kern="1200">
          <a:solidFill>
            <a:schemeClr val="tx1"/>
          </a:solidFill>
          <a:latin typeface="+mn-lt"/>
          <a:ea typeface="+mn-ea"/>
          <a:cs typeface="+mn-cs"/>
        </a:defRPr>
      </a:lvl8pPr>
      <a:lvl9pPr marL="3657673" algn="l" rtl="0" eaLnBrk="1" latinLnBrk="0" hangingPunct="1">
        <a:defRPr kumimoji="0" kern="1200">
          <a:solidFill>
            <a:schemeClr val="tx1"/>
          </a:solidFill>
          <a:latin typeface="+mn-lt"/>
          <a:ea typeface="+mn-ea"/>
          <a:cs typeface="+mn-cs"/>
        </a:defRPr>
      </a:lvl9pPr>
      <a:extLst/>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www.cwjobs.co.uk/job/software-engineer/total-recruitment-specialists-limited-trg-total-recruitment-group-job101568807"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r>
              <a:rPr lang="en-GB" dirty="0"/>
              <a:t>Challenge, engage and enjoy!</a:t>
            </a:r>
          </a:p>
          <a:p>
            <a:r>
              <a:rPr lang="en-GB" dirty="0"/>
              <a:t>Resilience: failure is not a bad thing!</a:t>
            </a:r>
          </a:p>
          <a:p>
            <a:r>
              <a:rPr lang="en-GB" dirty="0"/>
              <a:t>Being confident in problem solving.</a:t>
            </a:r>
          </a:p>
          <a:p>
            <a:r>
              <a:rPr lang="en-GB" dirty="0"/>
              <a:t>Be able and wanting to ask and learn!</a:t>
            </a:r>
          </a:p>
          <a:p>
            <a:r>
              <a:rPr lang="en-GB" dirty="0"/>
              <a:t>Why does it not work: inquisitive.</a:t>
            </a:r>
          </a:p>
          <a:p>
            <a:r>
              <a:rPr lang="en-GB" dirty="0"/>
              <a:t>Team work: vital in Cyber Sec / Programming.</a:t>
            </a:r>
          </a:p>
          <a:p>
            <a:r>
              <a:rPr lang="en-GB" dirty="0"/>
              <a:t>Be challenged: we work above GCSE level!</a:t>
            </a:r>
          </a:p>
          <a:p>
            <a:pPr marL="68580" indent="0" algn="ctr">
              <a:buNone/>
            </a:pPr>
            <a:r>
              <a:rPr lang="en-GB" sz="3200" i="1" dirty="0"/>
              <a:t>65% of students will have jobs in the future that don’t yet exist </a:t>
            </a:r>
          </a:p>
          <a:p>
            <a:endParaRPr lang="en-GB" dirty="0"/>
          </a:p>
          <a:p>
            <a:endParaRPr lang="en-GB" dirty="0"/>
          </a:p>
          <a:p>
            <a:endParaRPr lang="en-GB" dirty="0"/>
          </a:p>
          <a:p>
            <a:endParaRPr lang="en-GB" dirty="0"/>
          </a:p>
        </p:txBody>
      </p:sp>
      <p:sp>
        <p:nvSpPr>
          <p:cNvPr id="4" name="Title 3"/>
          <p:cNvSpPr>
            <a:spLocks noGrp="1"/>
          </p:cNvSpPr>
          <p:nvPr>
            <p:ph type="title"/>
          </p:nvPr>
        </p:nvSpPr>
        <p:spPr/>
        <p:txBody>
          <a:bodyPr/>
          <a:lstStyle/>
          <a:p>
            <a:r>
              <a:rPr lang="en-GB" dirty="0"/>
              <a:t>Ethos</a:t>
            </a:r>
          </a:p>
        </p:txBody>
      </p:sp>
    </p:spTree>
    <p:extLst>
      <p:ext uri="{BB962C8B-B14F-4D97-AF65-F5344CB8AC3E}">
        <p14:creationId xmlns:p14="http://schemas.microsoft.com/office/powerpoint/2010/main" val="1467084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GB" sz="3500" dirty="0"/>
              <a:t>UK: £63,000 to £83,000 Base Salary, plus 15% bonus</a:t>
            </a:r>
          </a:p>
          <a:p>
            <a:r>
              <a:rPr lang="en-GB" sz="3500" dirty="0"/>
              <a:t>Take a massive oil company and turn it into a carbon neutral company. Impossible, right? How does software engineering help fight against the biggest threat the world is facing?</a:t>
            </a:r>
          </a:p>
          <a:p>
            <a:r>
              <a:rPr lang="en-GB" sz="3500" dirty="0"/>
              <a:t>I'm therefore looking for software engineers like you to work on something truly globally impactful. You will be using your skills to work on one of many projects, from EV charging solutions to IOT systems, there's something for everyone. </a:t>
            </a:r>
          </a:p>
          <a:p>
            <a:pPr algn="l"/>
            <a:r>
              <a:rPr lang="en-GB" sz="2100" dirty="0">
                <a:solidFill>
                  <a:srgbClr val="454545"/>
                </a:solidFill>
                <a:latin typeface="Arial" panose="020B0604020202020204" pitchFamily="34" charset="0"/>
              </a:rPr>
              <a:t>Source: (</a:t>
            </a:r>
            <a:r>
              <a:rPr lang="en-GB" sz="2100" dirty="0">
                <a:solidFill>
                  <a:srgbClr val="454545"/>
                </a:solidFill>
                <a:latin typeface="Arial" panose="020B0604020202020204" pitchFamily="34" charset="0"/>
                <a:hlinkClick r:id="rId2"/>
              </a:rPr>
              <a:t>https://www.cwjobs.co.uk/job/software-engineer/total-recruitment-specialists-limited-trg-total-recruitment-group-job101568807</a:t>
            </a:r>
            <a:r>
              <a:rPr lang="en-GB" sz="2100" dirty="0">
                <a:solidFill>
                  <a:srgbClr val="454545"/>
                </a:solidFill>
                <a:latin typeface="Arial" panose="020B0604020202020204" pitchFamily="34" charset="0"/>
              </a:rPr>
              <a:t>) 20/12/2023</a:t>
            </a:r>
            <a:endParaRPr lang="en-GB" sz="2100" dirty="0"/>
          </a:p>
        </p:txBody>
      </p:sp>
      <p:sp>
        <p:nvSpPr>
          <p:cNvPr id="2" name="Title 1"/>
          <p:cNvSpPr>
            <a:spLocks noGrp="1"/>
          </p:cNvSpPr>
          <p:nvPr>
            <p:ph type="title"/>
          </p:nvPr>
        </p:nvSpPr>
        <p:spPr/>
        <p:txBody>
          <a:bodyPr/>
          <a:lstStyle/>
          <a:p>
            <a:r>
              <a:rPr lang="en-GB" dirty="0"/>
              <a:t>Careers example</a:t>
            </a:r>
          </a:p>
        </p:txBody>
      </p:sp>
    </p:spTree>
    <p:extLst>
      <p:ext uri="{BB962C8B-B14F-4D97-AF65-F5344CB8AC3E}">
        <p14:creationId xmlns:p14="http://schemas.microsoft.com/office/powerpoint/2010/main" val="550334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Unit 1: Systems architecture (CPUs), Memory and storage, Computer networks and protocols, Network security, Systems software and  Ethical, legal, cultural and environmental impacts of digital technology.</a:t>
            </a:r>
          </a:p>
          <a:p>
            <a:r>
              <a:rPr lang="en-GB" dirty="0"/>
              <a:t>Unit 2: Algorithms, Programming fundamentals, Producing robust programs, Boolean logic and  Programming languages / IDEs.</a:t>
            </a:r>
          </a:p>
          <a:p>
            <a:endParaRPr lang="en-GB" dirty="0"/>
          </a:p>
        </p:txBody>
      </p:sp>
      <p:sp>
        <p:nvSpPr>
          <p:cNvPr id="2" name="Title 1"/>
          <p:cNvSpPr>
            <a:spLocks noGrp="1"/>
          </p:cNvSpPr>
          <p:nvPr>
            <p:ph type="title"/>
          </p:nvPr>
        </p:nvSpPr>
        <p:spPr/>
        <p:txBody>
          <a:bodyPr/>
          <a:lstStyle/>
          <a:p>
            <a:r>
              <a:rPr lang="en-GB" dirty="0"/>
              <a:t>The GCSE: OCR J277</a:t>
            </a:r>
          </a:p>
        </p:txBody>
      </p:sp>
    </p:spTree>
    <p:extLst>
      <p:ext uri="{BB962C8B-B14F-4D97-AF65-F5344CB8AC3E}">
        <p14:creationId xmlns:p14="http://schemas.microsoft.com/office/powerpoint/2010/main" val="668392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2DA33A-4C2E-50ED-79A1-506B0F211FCA}"/>
              </a:ext>
            </a:extLst>
          </p:cNvPr>
          <p:cNvSpPr>
            <a:spLocks noGrp="1"/>
          </p:cNvSpPr>
          <p:nvPr>
            <p:ph idx="1"/>
          </p:nvPr>
        </p:nvSpPr>
        <p:spPr/>
        <p:txBody>
          <a:bodyPr>
            <a:normAutofit fontScale="70000" lnSpcReduction="20000"/>
          </a:bodyPr>
          <a:lstStyle/>
          <a:p>
            <a:pPr>
              <a:lnSpc>
                <a:spcPct val="120000"/>
              </a:lnSpc>
              <a:spcAft>
                <a:spcPts val="800"/>
              </a:spcAft>
            </a:pPr>
            <a:r>
              <a:rPr lang="en-GB" dirty="0"/>
              <a:t>…will develop technical skills and knowledge but they will also need other talents such as the ability to communicate clearly at all levels, to plan and to manage a project. Decision making and problem solving are also important.</a:t>
            </a:r>
          </a:p>
          <a:p>
            <a:pPr>
              <a:lnSpc>
                <a:spcPct val="120000"/>
              </a:lnSpc>
              <a:spcAft>
                <a:spcPts val="800"/>
              </a:spcAft>
            </a:pPr>
            <a:r>
              <a:rPr lang="en-GB" dirty="0"/>
              <a:t>OCR's GCSE in Computer Science will encourage learners to: Understand and apply fundamental principles and concepts of Computer Science, including abstraction, decomposition, logic, algorithms and data representation.</a:t>
            </a:r>
          </a:p>
          <a:p>
            <a:pPr>
              <a:lnSpc>
                <a:spcPct val="120000"/>
              </a:lnSpc>
              <a:spcAft>
                <a:spcPts val="800"/>
              </a:spcAft>
            </a:pPr>
            <a:r>
              <a:rPr lang="en-GB" dirty="0"/>
              <a:t>Analyse problems in computational terms through practical experience of solving such problems, including designing, writing and debugging programmes. Think creatively, innovatively, analytically, logically and critically. </a:t>
            </a:r>
          </a:p>
        </p:txBody>
      </p:sp>
      <p:sp>
        <p:nvSpPr>
          <p:cNvPr id="2" name="Title 1">
            <a:extLst>
              <a:ext uri="{FF2B5EF4-FFF2-40B4-BE49-F238E27FC236}">
                <a16:creationId xmlns:a16="http://schemas.microsoft.com/office/drawing/2014/main" id="{01300188-1BD9-3F4D-D0BD-D3673820DB9A}"/>
              </a:ext>
            </a:extLst>
          </p:cNvPr>
          <p:cNvSpPr>
            <a:spLocks noGrp="1"/>
          </p:cNvSpPr>
          <p:nvPr>
            <p:ph type="title"/>
          </p:nvPr>
        </p:nvSpPr>
        <p:spPr/>
        <p:txBody>
          <a:bodyPr/>
          <a:lstStyle/>
          <a:p>
            <a:r>
              <a:rPr lang="en-GB" dirty="0"/>
              <a:t>Computer Science students…</a:t>
            </a:r>
          </a:p>
        </p:txBody>
      </p:sp>
    </p:spTree>
    <p:extLst>
      <p:ext uri="{BB962C8B-B14F-4D97-AF65-F5344CB8AC3E}">
        <p14:creationId xmlns:p14="http://schemas.microsoft.com/office/powerpoint/2010/main" val="337966764"/>
      </p:ext>
    </p:extLst>
  </p:cSld>
  <p:clrMapOvr>
    <a:masterClrMapping/>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7B981CD-1D69-1AC7-8098-2845F45CDC6D}"/>
              </a:ext>
            </a:extLst>
          </p:cNvPr>
          <p:cNvGrpSpPr/>
          <p:nvPr/>
        </p:nvGrpSpPr>
        <p:grpSpPr>
          <a:xfrm>
            <a:off x="76200" y="76200"/>
            <a:ext cx="8991599" cy="6705600"/>
            <a:chOff x="762003" y="582339"/>
            <a:chExt cx="7803893" cy="5885790"/>
          </a:xfrm>
        </p:grpSpPr>
        <p:sp>
          <p:nvSpPr>
            <p:cNvPr id="3" name="Freeform: Shape 2">
              <a:extLst>
                <a:ext uri="{FF2B5EF4-FFF2-40B4-BE49-F238E27FC236}">
                  <a16:creationId xmlns:a16="http://schemas.microsoft.com/office/drawing/2014/main" id="{4F8B249F-3FC1-9655-A365-AC2FE84F0CC4}"/>
                </a:ext>
              </a:extLst>
            </p:cNvPr>
            <p:cNvSpPr/>
            <p:nvPr/>
          </p:nvSpPr>
          <p:spPr>
            <a:xfrm rot="12743761">
              <a:off x="3330715" y="2948565"/>
              <a:ext cx="371181" cy="0"/>
            </a:xfrm>
            <a:custGeom>
              <a:avLst/>
              <a:gdLst/>
              <a:ahLst/>
              <a:cxnLst/>
              <a:rect l="0" t="0" r="0" b="0"/>
              <a:pathLst>
                <a:path>
                  <a:moveTo>
                    <a:pt x="0" y="0"/>
                  </a:moveTo>
                  <a:lnTo>
                    <a:pt x="371181" y="0"/>
                  </a:lnTo>
                </a:path>
              </a:pathLst>
            </a:custGeom>
            <a:noFill/>
            <a:effectLst>
              <a:outerShdw blurRad="50800" dist="38100" dir="2700000" algn="tl" rotWithShape="0">
                <a:prstClr val="black">
                  <a:alpha val="40000"/>
                </a:prstClr>
              </a:outerShdw>
            </a:effectLst>
          </p:spPr>
          <p:style>
            <a:lnRef idx="1">
              <a:schemeClr val="accent2">
                <a:hueOff val="0"/>
                <a:satOff val="0"/>
                <a:lumOff val="0"/>
                <a:alphaOff val="0"/>
              </a:schemeClr>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4" name="Freeform: Shape 3">
              <a:extLst>
                <a:ext uri="{FF2B5EF4-FFF2-40B4-BE49-F238E27FC236}">
                  <a16:creationId xmlns:a16="http://schemas.microsoft.com/office/drawing/2014/main" id="{3F2E74EC-BD94-7A1B-E1B8-A76559BB82A1}"/>
                </a:ext>
              </a:extLst>
            </p:cNvPr>
            <p:cNvSpPr/>
            <p:nvPr/>
          </p:nvSpPr>
          <p:spPr>
            <a:xfrm rot="10140657">
              <a:off x="3171098" y="3857717"/>
              <a:ext cx="337192" cy="0"/>
            </a:xfrm>
            <a:custGeom>
              <a:avLst/>
              <a:gdLst/>
              <a:ahLst/>
              <a:cxnLst/>
              <a:rect l="0" t="0" r="0" b="0"/>
              <a:pathLst>
                <a:path>
                  <a:moveTo>
                    <a:pt x="0" y="0"/>
                  </a:moveTo>
                  <a:lnTo>
                    <a:pt x="337192" y="0"/>
                  </a:lnTo>
                </a:path>
              </a:pathLst>
            </a:custGeom>
            <a:noFill/>
            <a:ln>
              <a:solidFill>
                <a:schemeClr val="accent5">
                  <a:lumMod val="75000"/>
                </a:schemeClr>
              </a:solidFill>
            </a:ln>
            <a:effectLst>
              <a:outerShdw blurRad="50800" dist="38100" dir="2700000" algn="tl" rotWithShape="0">
                <a:prstClr val="black">
                  <a:alpha val="40000"/>
                </a:prstClr>
              </a:outerShdw>
            </a:effectLst>
          </p:spPr>
          <p:style>
            <a:lnRef idx="1">
              <a:scrgbClr r="0" g="0" b="0"/>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5" name="Freeform: Shape 4">
              <a:extLst>
                <a:ext uri="{FF2B5EF4-FFF2-40B4-BE49-F238E27FC236}">
                  <a16:creationId xmlns:a16="http://schemas.microsoft.com/office/drawing/2014/main" id="{EF29776B-929A-9C31-4B8C-426D933633F3}"/>
                </a:ext>
              </a:extLst>
            </p:cNvPr>
            <p:cNvSpPr/>
            <p:nvPr/>
          </p:nvSpPr>
          <p:spPr>
            <a:xfrm rot="7255427">
              <a:off x="4067144" y="4281296"/>
              <a:ext cx="215524" cy="0"/>
            </a:xfrm>
            <a:custGeom>
              <a:avLst/>
              <a:gdLst/>
              <a:ahLst/>
              <a:cxnLst/>
              <a:rect l="0" t="0" r="0" b="0"/>
              <a:pathLst>
                <a:path>
                  <a:moveTo>
                    <a:pt x="0" y="0"/>
                  </a:moveTo>
                  <a:lnTo>
                    <a:pt x="215524" y="0"/>
                  </a:lnTo>
                </a:path>
              </a:pathLst>
            </a:custGeom>
            <a:noFill/>
            <a:effectLst>
              <a:outerShdw blurRad="50800" dist="38100" dir="2700000" algn="tl" rotWithShape="0">
                <a:prstClr val="black">
                  <a:alpha val="40000"/>
                </a:prstClr>
              </a:outerShdw>
            </a:effectLst>
          </p:spPr>
          <p:style>
            <a:lnRef idx="1">
              <a:schemeClr val="accent2">
                <a:hueOff val="0"/>
                <a:satOff val="0"/>
                <a:lumOff val="0"/>
                <a:alphaOff val="0"/>
              </a:schemeClr>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6" name="Freeform: Shape 5">
              <a:extLst>
                <a:ext uri="{FF2B5EF4-FFF2-40B4-BE49-F238E27FC236}">
                  <a16:creationId xmlns:a16="http://schemas.microsoft.com/office/drawing/2014/main" id="{2AE953AB-072F-ECBD-2D5A-76846D1BFA56}"/>
                </a:ext>
              </a:extLst>
            </p:cNvPr>
            <p:cNvSpPr/>
            <p:nvPr/>
          </p:nvSpPr>
          <p:spPr>
            <a:xfrm rot="3196697">
              <a:off x="4920535" y="4342323"/>
              <a:ext cx="382934" cy="0"/>
            </a:xfrm>
            <a:custGeom>
              <a:avLst/>
              <a:gdLst/>
              <a:ahLst/>
              <a:cxnLst/>
              <a:rect l="0" t="0" r="0" b="0"/>
              <a:pathLst>
                <a:path>
                  <a:moveTo>
                    <a:pt x="0" y="0"/>
                  </a:moveTo>
                  <a:lnTo>
                    <a:pt x="382934" y="0"/>
                  </a:lnTo>
                </a:path>
              </a:pathLst>
            </a:custGeom>
            <a:noFill/>
            <a:effectLst>
              <a:outerShdw blurRad="50800" dist="38100" dir="2700000" algn="tl" rotWithShape="0">
                <a:prstClr val="black">
                  <a:alpha val="40000"/>
                </a:prstClr>
              </a:outerShdw>
            </a:effectLst>
          </p:spPr>
          <p:style>
            <a:lnRef idx="1">
              <a:schemeClr val="accent2">
                <a:hueOff val="0"/>
                <a:satOff val="0"/>
                <a:lumOff val="0"/>
                <a:alphaOff val="0"/>
              </a:schemeClr>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8" name="Freeform: Shape 7">
              <a:extLst>
                <a:ext uri="{FF2B5EF4-FFF2-40B4-BE49-F238E27FC236}">
                  <a16:creationId xmlns:a16="http://schemas.microsoft.com/office/drawing/2014/main" id="{A6166905-2B07-8A1E-461C-B59D1A71636C}"/>
                </a:ext>
              </a:extLst>
            </p:cNvPr>
            <p:cNvSpPr/>
            <p:nvPr/>
          </p:nvSpPr>
          <p:spPr>
            <a:xfrm rot="526698">
              <a:off x="5636445" y="3813844"/>
              <a:ext cx="402105" cy="0"/>
            </a:xfrm>
            <a:custGeom>
              <a:avLst/>
              <a:gdLst/>
              <a:ahLst/>
              <a:cxnLst/>
              <a:rect l="0" t="0" r="0" b="0"/>
              <a:pathLst>
                <a:path>
                  <a:moveTo>
                    <a:pt x="0" y="0"/>
                  </a:moveTo>
                  <a:lnTo>
                    <a:pt x="402105" y="0"/>
                  </a:lnTo>
                </a:path>
              </a:pathLst>
            </a:custGeom>
            <a:noFill/>
            <a:effectLst>
              <a:outerShdw blurRad="50800" dist="38100" dir="2700000" algn="tl" rotWithShape="0">
                <a:prstClr val="black">
                  <a:alpha val="40000"/>
                </a:prstClr>
              </a:outerShdw>
            </a:effectLst>
          </p:spPr>
          <p:style>
            <a:lnRef idx="1">
              <a:schemeClr val="accent5"/>
            </a:lnRef>
            <a:fillRef idx="0">
              <a:schemeClr val="accent5"/>
            </a:fillRef>
            <a:effectRef idx="0">
              <a:schemeClr val="accent5"/>
            </a:effectRef>
            <a:fontRef idx="minor">
              <a:schemeClr val="tx1">
                <a:hueOff val="0"/>
                <a:satOff val="0"/>
                <a:lumOff val="0"/>
                <a:alphaOff val="0"/>
              </a:schemeClr>
            </a:fontRef>
          </p:style>
          <p:txBody>
            <a:bodyPr/>
            <a:lstStyle/>
            <a:p>
              <a:endParaRPr lang="en-GB"/>
            </a:p>
          </p:txBody>
        </p:sp>
        <p:sp>
          <p:nvSpPr>
            <p:cNvPr id="9" name="Freeform: Shape 8">
              <a:extLst>
                <a:ext uri="{FF2B5EF4-FFF2-40B4-BE49-F238E27FC236}">
                  <a16:creationId xmlns:a16="http://schemas.microsoft.com/office/drawing/2014/main" id="{6EEB7863-ACA7-BEF9-EB4B-7292355B6FF2}"/>
                </a:ext>
              </a:extLst>
            </p:cNvPr>
            <p:cNvSpPr/>
            <p:nvPr/>
          </p:nvSpPr>
          <p:spPr>
            <a:xfrm rot="20199957">
              <a:off x="5607374" y="3006042"/>
              <a:ext cx="768485" cy="0"/>
            </a:xfrm>
            <a:custGeom>
              <a:avLst/>
              <a:gdLst/>
              <a:ahLst/>
              <a:cxnLst/>
              <a:rect l="0" t="0" r="0" b="0"/>
              <a:pathLst>
                <a:path>
                  <a:moveTo>
                    <a:pt x="0" y="0"/>
                  </a:moveTo>
                  <a:lnTo>
                    <a:pt x="768485" y="0"/>
                  </a:lnTo>
                </a:path>
              </a:pathLst>
            </a:custGeom>
            <a:noFill/>
            <a:effectLst>
              <a:outerShdw blurRad="50800" dist="38100" dir="2700000" algn="tl" rotWithShape="0">
                <a:prstClr val="black">
                  <a:alpha val="40000"/>
                </a:prstClr>
              </a:outerShdw>
            </a:effectLst>
          </p:spPr>
          <p:style>
            <a:lnRef idx="1">
              <a:schemeClr val="accent2">
                <a:hueOff val="0"/>
                <a:satOff val="0"/>
                <a:lumOff val="0"/>
                <a:alphaOff val="0"/>
              </a:schemeClr>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10" name="Freeform: Shape 9">
              <a:extLst>
                <a:ext uri="{FF2B5EF4-FFF2-40B4-BE49-F238E27FC236}">
                  <a16:creationId xmlns:a16="http://schemas.microsoft.com/office/drawing/2014/main" id="{B95322F7-32C4-BB78-2BD4-379DABBF3337}"/>
                </a:ext>
              </a:extLst>
            </p:cNvPr>
            <p:cNvSpPr/>
            <p:nvPr/>
          </p:nvSpPr>
          <p:spPr>
            <a:xfrm rot="17224607">
              <a:off x="4641202" y="2904506"/>
              <a:ext cx="300222" cy="0"/>
            </a:xfrm>
            <a:custGeom>
              <a:avLst/>
              <a:gdLst/>
              <a:ahLst/>
              <a:cxnLst/>
              <a:rect l="0" t="0" r="0" b="0"/>
              <a:pathLst>
                <a:path>
                  <a:moveTo>
                    <a:pt x="0" y="0"/>
                  </a:moveTo>
                  <a:lnTo>
                    <a:pt x="300222" y="0"/>
                  </a:lnTo>
                </a:path>
              </a:pathLst>
            </a:custGeom>
            <a:noFill/>
            <a:effectLst>
              <a:outerShdw blurRad="50800" dist="38100" dir="2700000" algn="tl" rotWithShape="0">
                <a:prstClr val="black">
                  <a:alpha val="40000"/>
                </a:prstClr>
              </a:outerShdw>
            </a:effectLst>
          </p:spPr>
          <p:style>
            <a:lnRef idx="1">
              <a:schemeClr val="accent2">
                <a:hueOff val="0"/>
                <a:satOff val="0"/>
                <a:lumOff val="0"/>
                <a:alphaOff val="0"/>
              </a:schemeClr>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11" name="Freeform: Shape 10">
              <a:extLst>
                <a:ext uri="{FF2B5EF4-FFF2-40B4-BE49-F238E27FC236}">
                  <a16:creationId xmlns:a16="http://schemas.microsoft.com/office/drawing/2014/main" id="{1453B7AB-E8CF-F6AB-AC6B-72871AB143A5}"/>
                </a:ext>
              </a:extLst>
            </p:cNvPr>
            <p:cNvSpPr/>
            <p:nvPr/>
          </p:nvSpPr>
          <p:spPr>
            <a:xfrm>
              <a:off x="3505199" y="3047999"/>
              <a:ext cx="2133601" cy="1140853"/>
            </a:xfrm>
            <a:custGeom>
              <a:avLst/>
              <a:gdLst>
                <a:gd name="connsiteX0" fmla="*/ 0 w 2133601"/>
                <a:gd name="connsiteY0" fmla="*/ 190146 h 1140853"/>
                <a:gd name="connsiteX1" fmla="*/ 190146 w 2133601"/>
                <a:gd name="connsiteY1" fmla="*/ 0 h 1140853"/>
                <a:gd name="connsiteX2" fmla="*/ 1943455 w 2133601"/>
                <a:gd name="connsiteY2" fmla="*/ 0 h 1140853"/>
                <a:gd name="connsiteX3" fmla="*/ 2133601 w 2133601"/>
                <a:gd name="connsiteY3" fmla="*/ 190146 h 1140853"/>
                <a:gd name="connsiteX4" fmla="*/ 2133601 w 2133601"/>
                <a:gd name="connsiteY4" fmla="*/ 950707 h 1140853"/>
                <a:gd name="connsiteX5" fmla="*/ 1943455 w 2133601"/>
                <a:gd name="connsiteY5" fmla="*/ 1140853 h 1140853"/>
                <a:gd name="connsiteX6" fmla="*/ 190146 w 2133601"/>
                <a:gd name="connsiteY6" fmla="*/ 1140853 h 1140853"/>
                <a:gd name="connsiteX7" fmla="*/ 0 w 2133601"/>
                <a:gd name="connsiteY7" fmla="*/ 950707 h 1140853"/>
                <a:gd name="connsiteX8" fmla="*/ 0 w 2133601"/>
                <a:gd name="connsiteY8" fmla="*/ 190146 h 114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3601" h="1140853">
                  <a:moveTo>
                    <a:pt x="0" y="190146"/>
                  </a:moveTo>
                  <a:cubicBezTo>
                    <a:pt x="0" y="85131"/>
                    <a:pt x="85131" y="0"/>
                    <a:pt x="190146" y="0"/>
                  </a:cubicBezTo>
                  <a:lnTo>
                    <a:pt x="1943455" y="0"/>
                  </a:lnTo>
                  <a:cubicBezTo>
                    <a:pt x="2048470" y="0"/>
                    <a:pt x="2133601" y="85131"/>
                    <a:pt x="2133601" y="190146"/>
                  </a:cubicBezTo>
                  <a:lnTo>
                    <a:pt x="2133601" y="950707"/>
                  </a:lnTo>
                  <a:cubicBezTo>
                    <a:pt x="2133601" y="1055722"/>
                    <a:pt x="2048470" y="1140853"/>
                    <a:pt x="1943455" y="1140853"/>
                  </a:cubicBezTo>
                  <a:lnTo>
                    <a:pt x="190146" y="1140853"/>
                  </a:lnTo>
                  <a:cubicBezTo>
                    <a:pt x="85131" y="1140853"/>
                    <a:pt x="0" y="1055722"/>
                    <a:pt x="0" y="950707"/>
                  </a:cubicBezTo>
                  <a:lnTo>
                    <a:pt x="0" y="190146"/>
                  </a:lnTo>
                  <a:close/>
                </a:path>
              </a:pathLst>
            </a:custGeom>
            <a:solidFill>
              <a:schemeClr val="tx2">
                <a:lumMod val="50000"/>
              </a:schemeClr>
            </a:solidFill>
            <a:effectLst>
              <a:outerShdw blurRad="50800" dist="38100" dir="2700000" algn="tl" rotWithShape="0">
                <a:prstClr val="black">
                  <a:alpha val="40000"/>
                </a:prstClr>
              </a:outerShdw>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131892" tIns="131892" rIns="131892" bIns="131892" numCol="1" spcCol="1270" anchor="ctr" anchorCtr="0">
              <a:noAutofit/>
            </a:bodyPr>
            <a:lstStyle/>
            <a:p>
              <a:pPr marL="0" lvl="0" indent="0" algn="ctr" defTabSz="1333500">
                <a:lnSpc>
                  <a:spcPct val="90000"/>
                </a:lnSpc>
                <a:spcBef>
                  <a:spcPct val="0"/>
                </a:spcBef>
                <a:spcAft>
                  <a:spcPct val="35000"/>
                </a:spcAft>
                <a:buNone/>
              </a:pPr>
              <a:r>
                <a:rPr lang="en-GB" sz="3000" kern="1200" dirty="0"/>
                <a:t>Computing</a:t>
              </a:r>
            </a:p>
          </p:txBody>
        </p:sp>
        <p:sp>
          <p:nvSpPr>
            <p:cNvPr id="12" name="Freeform: Shape 11">
              <a:extLst>
                <a:ext uri="{FF2B5EF4-FFF2-40B4-BE49-F238E27FC236}">
                  <a16:creationId xmlns:a16="http://schemas.microsoft.com/office/drawing/2014/main" id="{4014A264-CD8E-80C9-BDF0-DFA48A42D7EB}"/>
                </a:ext>
              </a:extLst>
            </p:cNvPr>
            <p:cNvSpPr/>
            <p:nvPr/>
          </p:nvSpPr>
          <p:spPr>
            <a:xfrm>
              <a:off x="4340812" y="2234821"/>
              <a:ext cx="1150808" cy="526191"/>
            </a:xfrm>
            <a:custGeom>
              <a:avLst/>
              <a:gdLst>
                <a:gd name="connsiteX0" fmla="*/ 0 w 1150808"/>
                <a:gd name="connsiteY0" fmla="*/ 87700 h 526191"/>
                <a:gd name="connsiteX1" fmla="*/ 87700 w 1150808"/>
                <a:gd name="connsiteY1" fmla="*/ 0 h 526191"/>
                <a:gd name="connsiteX2" fmla="*/ 1063108 w 1150808"/>
                <a:gd name="connsiteY2" fmla="*/ 0 h 526191"/>
                <a:gd name="connsiteX3" fmla="*/ 1150808 w 1150808"/>
                <a:gd name="connsiteY3" fmla="*/ 87700 h 526191"/>
                <a:gd name="connsiteX4" fmla="*/ 1150808 w 1150808"/>
                <a:gd name="connsiteY4" fmla="*/ 438491 h 526191"/>
                <a:gd name="connsiteX5" fmla="*/ 1063108 w 1150808"/>
                <a:gd name="connsiteY5" fmla="*/ 526191 h 526191"/>
                <a:gd name="connsiteX6" fmla="*/ 87700 w 1150808"/>
                <a:gd name="connsiteY6" fmla="*/ 526191 h 526191"/>
                <a:gd name="connsiteX7" fmla="*/ 0 w 1150808"/>
                <a:gd name="connsiteY7" fmla="*/ 438491 h 526191"/>
                <a:gd name="connsiteX8" fmla="*/ 0 w 1150808"/>
                <a:gd name="connsiteY8" fmla="*/ 87700 h 526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0808" h="526191">
                  <a:moveTo>
                    <a:pt x="0" y="87700"/>
                  </a:moveTo>
                  <a:cubicBezTo>
                    <a:pt x="0" y="39265"/>
                    <a:pt x="39265" y="0"/>
                    <a:pt x="87700" y="0"/>
                  </a:cubicBezTo>
                  <a:lnTo>
                    <a:pt x="1063108" y="0"/>
                  </a:lnTo>
                  <a:cubicBezTo>
                    <a:pt x="1111543" y="0"/>
                    <a:pt x="1150808" y="39265"/>
                    <a:pt x="1150808" y="87700"/>
                  </a:cubicBezTo>
                  <a:lnTo>
                    <a:pt x="1150808" y="438491"/>
                  </a:lnTo>
                  <a:cubicBezTo>
                    <a:pt x="1150808" y="486926"/>
                    <a:pt x="1111543" y="526191"/>
                    <a:pt x="1063108" y="526191"/>
                  </a:cubicBezTo>
                  <a:lnTo>
                    <a:pt x="87700" y="526191"/>
                  </a:lnTo>
                  <a:cubicBezTo>
                    <a:pt x="39265" y="526191"/>
                    <a:pt x="0" y="486926"/>
                    <a:pt x="0" y="438491"/>
                  </a:cubicBezTo>
                  <a:lnTo>
                    <a:pt x="0" y="87700"/>
                  </a:lnTo>
                  <a:close/>
                </a:path>
              </a:pathLst>
            </a:custGeom>
            <a:solidFill>
              <a:schemeClr val="accent1">
                <a:lumMod val="75000"/>
              </a:schemeClr>
            </a:solidFill>
            <a:effectLst>
              <a:outerShdw blurRad="50800" dist="38100" dir="2700000" algn="tl" rotWithShape="0">
                <a:prstClr val="black">
                  <a:alpha val="40000"/>
                </a:prstClr>
              </a:outerShdw>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51087" tIns="51087" rIns="51087" bIns="51087" numCol="1" spcCol="1270" anchor="ctr" anchorCtr="0">
              <a:noAutofit/>
            </a:bodyPr>
            <a:lstStyle/>
            <a:p>
              <a:pPr marL="0" lvl="0" indent="0" algn="ctr" defTabSz="444500">
                <a:lnSpc>
                  <a:spcPct val="90000"/>
                </a:lnSpc>
                <a:spcBef>
                  <a:spcPct val="0"/>
                </a:spcBef>
                <a:spcAft>
                  <a:spcPct val="35000"/>
                </a:spcAft>
                <a:buNone/>
              </a:pPr>
              <a:r>
                <a:rPr lang="en-GB" sz="1000" kern="1200"/>
                <a:t>3D Modelling</a:t>
              </a:r>
            </a:p>
          </p:txBody>
        </p:sp>
        <p:sp>
          <p:nvSpPr>
            <p:cNvPr id="13" name="Freeform: Shape 12">
              <a:extLst>
                <a:ext uri="{FF2B5EF4-FFF2-40B4-BE49-F238E27FC236}">
                  <a16:creationId xmlns:a16="http://schemas.microsoft.com/office/drawing/2014/main" id="{E295759A-47E0-05EA-273A-DE4289DDF9F2}"/>
                </a:ext>
              </a:extLst>
            </p:cNvPr>
            <p:cNvSpPr/>
            <p:nvPr/>
          </p:nvSpPr>
          <p:spPr>
            <a:xfrm rot="15319622">
              <a:off x="4401199" y="1890468"/>
              <a:ext cx="711923" cy="0"/>
            </a:xfrm>
            <a:custGeom>
              <a:avLst/>
              <a:gdLst/>
              <a:ahLst/>
              <a:cxnLst/>
              <a:rect l="0" t="0" r="0" b="0"/>
              <a:pathLst>
                <a:path>
                  <a:moveTo>
                    <a:pt x="0" y="0"/>
                  </a:moveTo>
                  <a:lnTo>
                    <a:pt x="711923" y="0"/>
                  </a:lnTo>
                </a:path>
              </a:pathLst>
            </a:custGeom>
            <a:noFill/>
            <a:effectLst>
              <a:outerShdw blurRad="50800" dist="38100" dir="2700000" algn="tl" rotWithShape="0">
                <a:prstClr val="black">
                  <a:alpha val="40000"/>
                </a:prstClr>
              </a:outerShdw>
            </a:effectLst>
          </p:spPr>
          <p:style>
            <a:lnRef idx="1">
              <a:schemeClr val="accent3">
                <a:hueOff val="0"/>
                <a:satOff val="0"/>
                <a:lumOff val="0"/>
                <a:alphaOff val="0"/>
              </a:schemeClr>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14" name="Freeform: Shape 13">
              <a:extLst>
                <a:ext uri="{FF2B5EF4-FFF2-40B4-BE49-F238E27FC236}">
                  <a16:creationId xmlns:a16="http://schemas.microsoft.com/office/drawing/2014/main" id="{E94641DB-A194-14AD-172F-5F7F955BB1D3}"/>
                </a:ext>
              </a:extLst>
            </p:cNvPr>
            <p:cNvSpPr/>
            <p:nvPr/>
          </p:nvSpPr>
          <p:spPr>
            <a:xfrm>
              <a:off x="4077359" y="582339"/>
              <a:ext cx="926916" cy="963775"/>
            </a:xfrm>
            <a:custGeom>
              <a:avLst/>
              <a:gdLst>
                <a:gd name="connsiteX0" fmla="*/ 0 w 926916"/>
                <a:gd name="connsiteY0" fmla="*/ 154489 h 963775"/>
                <a:gd name="connsiteX1" fmla="*/ 154489 w 926916"/>
                <a:gd name="connsiteY1" fmla="*/ 0 h 963775"/>
                <a:gd name="connsiteX2" fmla="*/ 772427 w 926916"/>
                <a:gd name="connsiteY2" fmla="*/ 0 h 963775"/>
                <a:gd name="connsiteX3" fmla="*/ 926916 w 926916"/>
                <a:gd name="connsiteY3" fmla="*/ 154489 h 963775"/>
                <a:gd name="connsiteX4" fmla="*/ 926916 w 926916"/>
                <a:gd name="connsiteY4" fmla="*/ 809286 h 963775"/>
                <a:gd name="connsiteX5" fmla="*/ 772427 w 926916"/>
                <a:gd name="connsiteY5" fmla="*/ 963775 h 963775"/>
                <a:gd name="connsiteX6" fmla="*/ 154489 w 926916"/>
                <a:gd name="connsiteY6" fmla="*/ 963775 h 963775"/>
                <a:gd name="connsiteX7" fmla="*/ 0 w 926916"/>
                <a:gd name="connsiteY7" fmla="*/ 809286 h 963775"/>
                <a:gd name="connsiteX8" fmla="*/ 0 w 926916"/>
                <a:gd name="connsiteY8" fmla="*/ 154489 h 963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6916" h="963775">
                  <a:moveTo>
                    <a:pt x="0" y="154489"/>
                  </a:moveTo>
                  <a:cubicBezTo>
                    <a:pt x="0" y="69167"/>
                    <a:pt x="69167" y="0"/>
                    <a:pt x="154489" y="0"/>
                  </a:cubicBezTo>
                  <a:lnTo>
                    <a:pt x="772427" y="0"/>
                  </a:lnTo>
                  <a:cubicBezTo>
                    <a:pt x="857749" y="0"/>
                    <a:pt x="926916" y="69167"/>
                    <a:pt x="926916" y="154489"/>
                  </a:cubicBezTo>
                  <a:lnTo>
                    <a:pt x="926916" y="809286"/>
                  </a:lnTo>
                  <a:cubicBezTo>
                    <a:pt x="926916" y="894608"/>
                    <a:pt x="857749" y="963775"/>
                    <a:pt x="772427" y="963775"/>
                  </a:cubicBezTo>
                  <a:lnTo>
                    <a:pt x="154489" y="963775"/>
                  </a:lnTo>
                  <a:cubicBezTo>
                    <a:pt x="69167" y="963775"/>
                    <a:pt x="0" y="894608"/>
                    <a:pt x="0" y="809286"/>
                  </a:cubicBezTo>
                  <a:lnTo>
                    <a:pt x="0" y="154489"/>
                  </a:lnTo>
                  <a:close/>
                </a:path>
              </a:pathLst>
            </a:custGeom>
            <a:solidFill>
              <a:schemeClr val="accent1">
                <a:lumMod val="75000"/>
              </a:schemeClr>
            </a:solidFill>
            <a:effectLst>
              <a:outerShdw blurRad="50800" dist="38100" dir="2700000" algn="tl" rotWithShape="0">
                <a:prstClr val="black">
                  <a:alpha val="40000"/>
                </a:prstClr>
              </a:outerShdw>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73188" tIns="73188" rIns="73188" bIns="73188" numCol="1" spcCol="1270" anchor="ctr" anchorCtr="0">
              <a:noAutofit/>
            </a:bodyPr>
            <a:lstStyle/>
            <a:p>
              <a:pPr marL="0" lvl="0" indent="0" algn="ctr" defTabSz="488950">
                <a:lnSpc>
                  <a:spcPct val="90000"/>
                </a:lnSpc>
                <a:spcBef>
                  <a:spcPct val="0"/>
                </a:spcBef>
                <a:spcAft>
                  <a:spcPct val="35000"/>
                </a:spcAft>
                <a:buNone/>
              </a:pPr>
              <a:r>
                <a:rPr lang="en-GB" sz="1100" kern="1200"/>
                <a:t>3D printing</a:t>
              </a:r>
            </a:p>
          </p:txBody>
        </p:sp>
        <p:sp>
          <p:nvSpPr>
            <p:cNvPr id="15" name="Freeform: Shape 14">
              <a:extLst>
                <a:ext uri="{FF2B5EF4-FFF2-40B4-BE49-F238E27FC236}">
                  <a16:creationId xmlns:a16="http://schemas.microsoft.com/office/drawing/2014/main" id="{47388FB9-F11A-90AD-F987-87AD48B0E91F}"/>
                </a:ext>
              </a:extLst>
            </p:cNvPr>
            <p:cNvSpPr/>
            <p:nvPr/>
          </p:nvSpPr>
          <p:spPr>
            <a:xfrm rot="18777461">
              <a:off x="5079401" y="2046901"/>
              <a:ext cx="513542" cy="0"/>
            </a:xfrm>
            <a:custGeom>
              <a:avLst/>
              <a:gdLst/>
              <a:ahLst/>
              <a:cxnLst/>
              <a:rect l="0" t="0" r="0" b="0"/>
              <a:pathLst>
                <a:path>
                  <a:moveTo>
                    <a:pt x="0" y="0"/>
                  </a:moveTo>
                  <a:lnTo>
                    <a:pt x="513542" y="0"/>
                  </a:lnTo>
                </a:path>
              </a:pathLst>
            </a:custGeom>
            <a:noFill/>
            <a:effectLst>
              <a:outerShdw blurRad="50800" dist="38100" dir="2700000" algn="tl" rotWithShape="0">
                <a:prstClr val="black">
                  <a:alpha val="40000"/>
                </a:prstClr>
              </a:outerShdw>
            </a:effectLst>
          </p:spPr>
          <p:style>
            <a:lnRef idx="1">
              <a:schemeClr val="accent3">
                <a:hueOff val="0"/>
                <a:satOff val="0"/>
                <a:lumOff val="0"/>
                <a:alphaOff val="0"/>
              </a:schemeClr>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16" name="Freeform: Shape 15">
              <a:extLst>
                <a:ext uri="{FF2B5EF4-FFF2-40B4-BE49-F238E27FC236}">
                  <a16:creationId xmlns:a16="http://schemas.microsoft.com/office/drawing/2014/main" id="{82C06E97-F8FC-142A-2D05-465CDE2B86B7}"/>
                </a:ext>
              </a:extLst>
            </p:cNvPr>
            <p:cNvSpPr/>
            <p:nvPr/>
          </p:nvSpPr>
          <p:spPr>
            <a:xfrm>
              <a:off x="5419685" y="1078876"/>
              <a:ext cx="909316" cy="780105"/>
            </a:xfrm>
            <a:custGeom>
              <a:avLst/>
              <a:gdLst>
                <a:gd name="connsiteX0" fmla="*/ 0 w 909316"/>
                <a:gd name="connsiteY0" fmla="*/ 130020 h 780105"/>
                <a:gd name="connsiteX1" fmla="*/ 130020 w 909316"/>
                <a:gd name="connsiteY1" fmla="*/ 0 h 780105"/>
                <a:gd name="connsiteX2" fmla="*/ 779296 w 909316"/>
                <a:gd name="connsiteY2" fmla="*/ 0 h 780105"/>
                <a:gd name="connsiteX3" fmla="*/ 909316 w 909316"/>
                <a:gd name="connsiteY3" fmla="*/ 130020 h 780105"/>
                <a:gd name="connsiteX4" fmla="*/ 909316 w 909316"/>
                <a:gd name="connsiteY4" fmla="*/ 650085 h 780105"/>
                <a:gd name="connsiteX5" fmla="*/ 779296 w 909316"/>
                <a:gd name="connsiteY5" fmla="*/ 780105 h 780105"/>
                <a:gd name="connsiteX6" fmla="*/ 130020 w 909316"/>
                <a:gd name="connsiteY6" fmla="*/ 780105 h 780105"/>
                <a:gd name="connsiteX7" fmla="*/ 0 w 909316"/>
                <a:gd name="connsiteY7" fmla="*/ 650085 h 780105"/>
                <a:gd name="connsiteX8" fmla="*/ 0 w 909316"/>
                <a:gd name="connsiteY8" fmla="*/ 130020 h 780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9316" h="780105">
                  <a:moveTo>
                    <a:pt x="0" y="130020"/>
                  </a:moveTo>
                  <a:cubicBezTo>
                    <a:pt x="0" y="58212"/>
                    <a:pt x="58212" y="0"/>
                    <a:pt x="130020" y="0"/>
                  </a:cubicBezTo>
                  <a:lnTo>
                    <a:pt x="779296" y="0"/>
                  </a:lnTo>
                  <a:cubicBezTo>
                    <a:pt x="851104" y="0"/>
                    <a:pt x="909316" y="58212"/>
                    <a:pt x="909316" y="130020"/>
                  </a:cubicBezTo>
                  <a:lnTo>
                    <a:pt x="909316" y="650085"/>
                  </a:lnTo>
                  <a:cubicBezTo>
                    <a:pt x="909316" y="721893"/>
                    <a:pt x="851104" y="780105"/>
                    <a:pt x="779296" y="780105"/>
                  </a:cubicBezTo>
                  <a:lnTo>
                    <a:pt x="130020" y="780105"/>
                  </a:lnTo>
                  <a:cubicBezTo>
                    <a:pt x="58212" y="780105"/>
                    <a:pt x="0" y="721893"/>
                    <a:pt x="0" y="650085"/>
                  </a:cubicBezTo>
                  <a:lnTo>
                    <a:pt x="0" y="130020"/>
                  </a:lnTo>
                  <a:close/>
                </a:path>
              </a:pathLst>
            </a:custGeom>
            <a:solidFill>
              <a:schemeClr val="accent1">
                <a:lumMod val="75000"/>
              </a:schemeClr>
            </a:solidFill>
            <a:effectLst>
              <a:outerShdw blurRad="50800" dist="38100" dir="2700000" algn="tl" rotWithShape="0">
                <a:prstClr val="black">
                  <a:alpha val="40000"/>
                </a:prstClr>
              </a:outerShdw>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83802" tIns="83802" rIns="83802" bIns="83802" numCol="1" spcCol="1270" anchor="ctr" anchorCtr="0">
              <a:noAutofit/>
            </a:bodyPr>
            <a:lstStyle/>
            <a:p>
              <a:pPr marL="0" lvl="0" indent="0" algn="ctr" defTabSz="800100">
                <a:lnSpc>
                  <a:spcPct val="90000"/>
                </a:lnSpc>
                <a:spcBef>
                  <a:spcPct val="0"/>
                </a:spcBef>
                <a:spcAft>
                  <a:spcPct val="35000"/>
                </a:spcAft>
                <a:buNone/>
              </a:pPr>
              <a:r>
                <a:rPr lang="en-GB" sz="1800" kern="1200"/>
                <a:t>Games design</a:t>
              </a:r>
            </a:p>
          </p:txBody>
        </p:sp>
        <p:sp>
          <p:nvSpPr>
            <p:cNvPr id="17" name="Freeform: Shape 16">
              <a:extLst>
                <a:ext uri="{FF2B5EF4-FFF2-40B4-BE49-F238E27FC236}">
                  <a16:creationId xmlns:a16="http://schemas.microsoft.com/office/drawing/2014/main" id="{61B8D26E-6742-5927-1F39-A3740BD1E47C}"/>
                </a:ext>
              </a:extLst>
            </p:cNvPr>
            <p:cNvSpPr/>
            <p:nvPr/>
          </p:nvSpPr>
          <p:spPr>
            <a:xfrm>
              <a:off x="6344432" y="2311882"/>
              <a:ext cx="757265" cy="757265"/>
            </a:xfrm>
            <a:custGeom>
              <a:avLst/>
              <a:gdLst>
                <a:gd name="connsiteX0" fmla="*/ 0 w 757265"/>
                <a:gd name="connsiteY0" fmla="*/ 126213 h 757265"/>
                <a:gd name="connsiteX1" fmla="*/ 126213 w 757265"/>
                <a:gd name="connsiteY1" fmla="*/ 0 h 757265"/>
                <a:gd name="connsiteX2" fmla="*/ 631052 w 757265"/>
                <a:gd name="connsiteY2" fmla="*/ 0 h 757265"/>
                <a:gd name="connsiteX3" fmla="*/ 757265 w 757265"/>
                <a:gd name="connsiteY3" fmla="*/ 126213 h 757265"/>
                <a:gd name="connsiteX4" fmla="*/ 757265 w 757265"/>
                <a:gd name="connsiteY4" fmla="*/ 631052 h 757265"/>
                <a:gd name="connsiteX5" fmla="*/ 631052 w 757265"/>
                <a:gd name="connsiteY5" fmla="*/ 757265 h 757265"/>
                <a:gd name="connsiteX6" fmla="*/ 126213 w 757265"/>
                <a:gd name="connsiteY6" fmla="*/ 757265 h 757265"/>
                <a:gd name="connsiteX7" fmla="*/ 0 w 757265"/>
                <a:gd name="connsiteY7" fmla="*/ 631052 h 757265"/>
                <a:gd name="connsiteX8" fmla="*/ 0 w 757265"/>
                <a:gd name="connsiteY8" fmla="*/ 126213 h 757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7265" h="757265">
                  <a:moveTo>
                    <a:pt x="0" y="126213"/>
                  </a:moveTo>
                  <a:cubicBezTo>
                    <a:pt x="0" y="56507"/>
                    <a:pt x="56507" y="0"/>
                    <a:pt x="126213" y="0"/>
                  </a:cubicBezTo>
                  <a:lnTo>
                    <a:pt x="631052" y="0"/>
                  </a:lnTo>
                  <a:cubicBezTo>
                    <a:pt x="700758" y="0"/>
                    <a:pt x="757265" y="56507"/>
                    <a:pt x="757265" y="126213"/>
                  </a:cubicBezTo>
                  <a:lnTo>
                    <a:pt x="757265" y="631052"/>
                  </a:lnTo>
                  <a:cubicBezTo>
                    <a:pt x="757265" y="700758"/>
                    <a:pt x="700758" y="757265"/>
                    <a:pt x="631052" y="757265"/>
                  </a:cubicBezTo>
                  <a:lnTo>
                    <a:pt x="126213" y="757265"/>
                  </a:lnTo>
                  <a:cubicBezTo>
                    <a:pt x="56507" y="757265"/>
                    <a:pt x="0" y="700758"/>
                    <a:pt x="0" y="631052"/>
                  </a:cubicBezTo>
                  <a:lnTo>
                    <a:pt x="0" y="126213"/>
                  </a:lnTo>
                  <a:close/>
                </a:path>
              </a:pathLst>
            </a:custGeom>
            <a:solidFill>
              <a:srgbClr val="FFC000"/>
            </a:solidFill>
            <a:effectLst>
              <a:outerShdw blurRad="50800" dist="38100" dir="2700000" algn="tl" rotWithShape="0">
                <a:prstClr val="black">
                  <a:alpha val="40000"/>
                </a:prstClr>
              </a:outerShdw>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62367" tIns="62367" rIns="62367" bIns="62367" numCol="1" spcCol="1270" anchor="ctr" anchorCtr="0">
              <a:noAutofit/>
            </a:bodyPr>
            <a:lstStyle/>
            <a:p>
              <a:pPr marL="0" lvl="0" indent="0" algn="ctr" defTabSz="444500">
                <a:lnSpc>
                  <a:spcPct val="90000"/>
                </a:lnSpc>
                <a:spcBef>
                  <a:spcPct val="0"/>
                </a:spcBef>
                <a:spcAft>
                  <a:spcPct val="35000"/>
                </a:spcAft>
                <a:buNone/>
              </a:pPr>
              <a:r>
                <a:rPr lang="en-GB" sz="1000" kern="1200"/>
                <a:t>Network Admin</a:t>
              </a:r>
            </a:p>
          </p:txBody>
        </p:sp>
        <p:sp>
          <p:nvSpPr>
            <p:cNvPr id="18" name="Freeform: Shape 17">
              <a:extLst>
                <a:ext uri="{FF2B5EF4-FFF2-40B4-BE49-F238E27FC236}">
                  <a16:creationId xmlns:a16="http://schemas.microsoft.com/office/drawing/2014/main" id="{27F45340-9EA2-3852-2251-6128C92560DE}"/>
                </a:ext>
              </a:extLst>
            </p:cNvPr>
            <p:cNvSpPr/>
            <p:nvPr/>
          </p:nvSpPr>
          <p:spPr>
            <a:xfrm rot="17937023">
              <a:off x="6706761" y="1929006"/>
              <a:ext cx="875106" cy="0"/>
            </a:xfrm>
            <a:custGeom>
              <a:avLst/>
              <a:gdLst/>
              <a:ahLst/>
              <a:cxnLst/>
              <a:rect l="0" t="0" r="0" b="0"/>
              <a:pathLst>
                <a:path>
                  <a:moveTo>
                    <a:pt x="0" y="0"/>
                  </a:moveTo>
                  <a:lnTo>
                    <a:pt x="875106" y="0"/>
                  </a:lnTo>
                </a:path>
              </a:pathLst>
            </a:custGeom>
            <a:noFill/>
            <a:effectLst>
              <a:outerShdw blurRad="50800" dist="38100" dir="2700000" algn="tl" rotWithShape="0">
                <a:prstClr val="black">
                  <a:alpha val="40000"/>
                </a:prstClr>
              </a:outerShdw>
            </a:effectLst>
          </p:spPr>
          <p:style>
            <a:lnRef idx="1">
              <a:schemeClr val="accent6"/>
            </a:lnRef>
            <a:fillRef idx="0">
              <a:schemeClr val="accent6"/>
            </a:fillRef>
            <a:effectRef idx="0">
              <a:schemeClr val="accent6"/>
            </a:effectRef>
            <a:fontRef idx="minor">
              <a:schemeClr val="tx1">
                <a:hueOff val="0"/>
                <a:satOff val="0"/>
                <a:lumOff val="0"/>
                <a:alphaOff val="0"/>
              </a:schemeClr>
            </a:fontRef>
          </p:style>
          <p:txBody>
            <a:bodyPr/>
            <a:lstStyle/>
            <a:p>
              <a:endParaRPr lang="en-GB"/>
            </a:p>
          </p:txBody>
        </p:sp>
        <p:sp>
          <p:nvSpPr>
            <p:cNvPr id="19" name="Freeform: Shape 18">
              <a:extLst>
                <a:ext uri="{FF2B5EF4-FFF2-40B4-BE49-F238E27FC236}">
                  <a16:creationId xmlns:a16="http://schemas.microsoft.com/office/drawing/2014/main" id="{92718EB5-2870-A43D-26C0-14E808A838FD}"/>
                </a:ext>
              </a:extLst>
            </p:cNvPr>
            <p:cNvSpPr/>
            <p:nvPr/>
          </p:nvSpPr>
          <p:spPr>
            <a:xfrm>
              <a:off x="6806818" y="788864"/>
              <a:ext cx="1517491" cy="757265"/>
            </a:xfrm>
            <a:custGeom>
              <a:avLst/>
              <a:gdLst>
                <a:gd name="connsiteX0" fmla="*/ 0 w 1517491"/>
                <a:gd name="connsiteY0" fmla="*/ 126213 h 757265"/>
                <a:gd name="connsiteX1" fmla="*/ 126213 w 1517491"/>
                <a:gd name="connsiteY1" fmla="*/ 0 h 757265"/>
                <a:gd name="connsiteX2" fmla="*/ 1391278 w 1517491"/>
                <a:gd name="connsiteY2" fmla="*/ 0 h 757265"/>
                <a:gd name="connsiteX3" fmla="*/ 1517491 w 1517491"/>
                <a:gd name="connsiteY3" fmla="*/ 126213 h 757265"/>
                <a:gd name="connsiteX4" fmla="*/ 1517491 w 1517491"/>
                <a:gd name="connsiteY4" fmla="*/ 631052 h 757265"/>
                <a:gd name="connsiteX5" fmla="*/ 1391278 w 1517491"/>
                <a:gd name="connsiteY5" fmla="*/ 757265 h 757265"/>
                <a:gd name="connsiteX6" fmla="*/ 126213 w 1517491"/>
                <a:gd name="connsiteY6" fmla="*/ 757265 h 757265"/>
                <a:gd name="connsiteX7" fmla="*/ 0 w 1517491"/>
                <a:gd name="connsiteY7" fmla="*/ 631052 h 757265"/>
                <a:gd name="connsiteX8" fmla="*/ 0 w 1517491"/>
                <a:gd name="connsiteY8" fmla="*/ 126213 h 757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7491" h="757265">
                  <a:moveTo>
                    <a:pt x="0" y="126213"/>
                  </a:moveTo>
                  <a:cubicBezTo>
                    <a:pt x="0" y="56507"/>
                    <a:pt x="56507" y="0"/>
                    <a:pt x="126213" y="0"/>
                  </a:cubicBezTo>
                  <a:lnTo>
                    <a:pt x="1391278" y="0"/>
                  </a:lnTo>
                  <a:cubicBezTo>
                    <a:pt x="1460984" y="0"/>
                    <a:pt x="1517491" y="56507"/>
                    <a:pt x="1517491" y="126213"/>
                  </a:cubicBezTo>
                  <a:lnTo>
                    <a:pt x="1517491" y="631052"/>
                  </a:lnTo>
                  <a:cubicBezTo>
                    <a:pt x="1517491" y="700758"/>
                    <a:pt x="1460984" y="757265"/>
                    <a:pt x="1391278" y="757265"/>
                  </a:cubicBezTo>
                  <a:lnTo>
                    <a:pt x="126213" y="757265"/>
                  </a:lnTo>
                  <a:cubicBezTo>
                    <a:pt x="56507" y="757265"/>
                    <a:pt x="0" y="700758"/>
                    <a:pt x="0" y="631052"/>
                  </a:cubicBezTo>
                  <a:lnTo>
                    <a:pt x="0" y="126213"/>
                  </a:lnTo>
                  <a:close/>
                </a:path>
              </a:pathLst>
            </a:custGeom>
            <a:effectLst>
              <a:outerShdw blurRad="50800" dist="38100" dir="2700000" algn="tl" rotWithShape="0">
                <a:prstClr val="black">
                  <a:alpha val="40000"/>
                </a:prstClr>
              </a:outerShdw>
            </a:effectLst>
          </p:spPr>
          <p:style>
            <a:lnRef idx="0">
              <a:schemeClr val="lt1">
                <a:hueOff val="0"/>
                <a:satOff val="0"/>
                <a:lumOff val="0"/>
                <a:alphaOff val="0"/>
              </a:schemeClr>
            </a:lnRef>
            <a:fillRef idx="3">
              <a:schemeClr val="accent2">
                <a:hueOff val="0"/>
                <a:satOff val="0"/>
                <a:lumOff val="0"/>
                <a:alphaOff val="0"/>
              </a:schemeClr>
            </a:fillRef>
            <a:effectRef idx="2">
              <a:scrgbClr r="0" g="0" b="0"/>
            </a:effectRef>
            <a:fontRef idx="minor">
              <a:schemeClr val="lt1"/>
            </a:fontRef>
          </p:style>
          <p:txBody>
            <a:bodyPr spcFirstLastPara="0" vert="horz" wrap="square" lIns="82687" tIns="82687" rIns="82687" bIns="82687" numCol="1" spcCol="1270" anchor="ctr" anchorCtr="0">
              <a:noAutofit/>
            </a:bodyPr>
            <a:lstStyle/>
            <a:p>
              <a:pPr marL="0" lvl="0" indent="0" algn="ctr" defTabSz="800100">
                <a:lnSpc>
                  <a:spcPct val="90000"/>
                </a:lnSpc>
                <a:spcBef>
                  <a:spcPct val="0"/>
                </a:spcBef>
                <a:spcAft>
                  <a:spcPct val="35000"/>
                </a:spcAft>
                <a:buNone/>
              </a:pPr>
              <a:r>
                <a:rPr lang="en-GB" sz="1800" kern="1200"/>
                <a:t>Consultant</a:t>
              </a:r>
            </a:p>
          </p:txBody>
        </p:sp>
        <p:sp>
          <p:nvSpPr>
            <p:cNvPr id="20" name="Freeform: Shape 19">
              <a:extLst>
                <a:ext uri="{FF2B5EF4-FFF2-40B4-BE49-F238E27FC236}">
                  <a16:creationId xmlns:a16="http://schemas.microsoft.com/office/drawing/2014/main" id="{DC9D36A2-5B3E-F0AA-5D3A-D034D06F2194}"/>
                </a:ext>
              </a:extLst>
            </p:cNvPr>
            <p:cNvSpPr/>
            <p:nvPr/>
          </p:nvSpPr>
          <p:spPr>
            <a:xfrm rot="21419193">
              <a:off x="7101208" y="2651975"/>
              <a:ext cx="707912" cy="0"/>
            </a:xfrm>
            <a:custGeom>
              <a:avLst/>
              <a:gdLst/>
              <a:ahLst/>
              <a:cxnLst/>
              <a:rect l="0" t="0" r="0" b="0"/>
              <a:pathLst>
                <a:path>
                  <a:moveTo>
                    <a:pt x="0" y="0"/>
                  </a:moveTo>
                  <a:lnTo>
                    <a:pt x="707912" y="0"/>
                  </a:lnTo>
                </a:path>
              </a:pathLst>
            </a:custGeom>
            <a:noFill/>
            <a:effectLst>
              <a:outerShdw blurRad="50800" dist="38100" dir="2700000" algn="tl" rotWithShape="0">
                <a:prstClr val="black">
                  <a:alpha val="40000"/>
                </a:prstClr>
              </a:outerShdw>
            </a:effectLst>
          </p:spPr>
          <p:style>
            <a:lnRef idx="1">
              <a:schemeClr val="accent3">
                <a:hueOff val="0"/>
                <a:satOff val="0"/>
                <a:lumOff val="0"/>
                <a:alphaOff val="0"/>
              </a:schemeClr>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21" name="Freeform: Shape 20">
              <a:extLst>
                <a:ext uri="{FF2B5EF4-FFF2-40B4-BE49-F238E27FC236}">
                  <a16:creationId xmlns:a16="http://schemas.microsoft.com/office/drawing/2014/main" id="{616575B0-3F09-6F59-D948-B5A52357A048}"/>
                </a:ext>
              </a:extLst>
            </p:cNvPr>
            <p:cNvSpPr/>
            <p:nvPr/>
          </p:nvSpPr>
          <p:spPr>
            <a:xfrm>
              <a:off x="7808631" y="2234802"/>
              <a:ext cx="757265" cy="757265"/>
            </a:xfrm>
            <a:custGeom>
              <a:avLst/>
              <a:gdLst>
                <a:gd name="connsiteX0" fmla="*/ 0 w 757265"/>
                <a:gd name="connsiteY0" fmla="*/ 126213 h 757265"/>
                <a:gd name="connsiteX1" fmla="*/ 126213 w 757265"/>
                <a:gd name="connsiteY1" fmla="*/ 0 h 757265"/>
                <a:gd name="connsiteX2" fmla="*/ 631052 w 757265"/>
                <a:gd name="connsiteY2" fmla="*/ 0 h 757265"/>
                <a:gd name="connsiteX3" fmla="*/ 757265 w 757265"/>
                <a:gd name="connsiteY3" fmla="*/ 126213 h 757265"/>
                <a:gd name="connsiteX4" fmla="*/ 757265 w 757265"/>
                <a:gd name="connsiteY4" fmla="*/ 631052 h 757265"/>
                <a:gd name="connsiteX5" fmla="*/ 631052 w 757265"/>
                <a:gd name="connsiteY5" fmla="*/ 757265 h 757265"/>
                <a:gd name="connsiteX6" fmla="*/ 126213 w 757265"/>
                <a:gd name="connsiteY6" fmla="*/ 757265 h 757265"/>
                <a:gd name="connsiteX7" fmla="*/ 0 w 757265"/>
                <a:gd name="connsiteY7" fmla="*/ 631052 h 757265"/>
                <a:gd name="connsiteX8" fmla="*/ 0 w 757265"/>
                <a:gd name="connsiteY8" fmla="*/ 126213 h 757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7265" h="757265">
                  <a:moveTo>
                    <a:pt x="0" y="126213"/>
                  </a:moveTo>
                  <a:cubicBezTo>
                    <a:pt x="0" y="56507"/>
                    <a:pt x="56507" y="0"/>
                    <a:pt x="126213" y="0"/>
                  </a:cubicBezTo>
                  <a:lnTo>
                    <a:pt x="631052" y="0"/>
                  </a:lnTo>
                  <a:cubicBezTo>
                    <a:pt x="700758" y="0"/>
                    <a:pt x="757265" y="56507"/>
                    <a:pt x="757265" y="126213"/>
                  </a:cubicBezTo>
                  <a:lnTo>
                    <a:pt x="757265" y="631052"/>
                  </a:lnTo>
                  <a:cubicBezTo>
                    <a:pt x="757265" y="700758"/>
                    <a:pt x="700758" y="757265"/>
                    <a:pt x="631052" y="757265"/>
                  </a:cubicBezTo>
                  <a:lnTo>
                    <a:pt x="126213" y="757265"/>
                  </a:lnTo>
                  <a:cubicBezTo>
                    <a:pt x="56507" y="757265"/>
                    <a:pt x="0" y="700758"/>
                    <a:pt x="0" y="631052"/>
                  </a:cubicBezTo>
                  <a:lnTo>
                    <a:pt x="0" y="126213"/>
                  </a:lnTo>
                  <a:close/>
                </a:path>
              </a:pathLst>
            </a:custGeom>
            <a:effectLst>
              <a:outerShdw blurRad="50800" dist="38100" dir="2700000" algn="tl" rotWithShape="0">
                <a:prstClr val="black">
                  <a:alpha val="40000"/>
                </a:prstClr>
              </a:outerShdw>
            </a:effectLst>
          </p:spPr>
          <p:style>
            <a:lnRef idx="0">
              <a:schemeClr val="lt1">
                <a:hueOff val="0"/>
                <a:satOff val="0"/>
                <a:lumOff val="0"/>
                <a:alphaOff val="0"/>
              </a:schemeClr>
            </a:lnRef>
            <a:fillRef idx="3">
              <a:schemeClr val="accent3">
                <a:hueOff val="0"/>
                <a:satOff val="0"/>
                <a:lumOff val="0"/>
                <a:alphaOff val="0"/>
              </a:schemeClr>
            </a:fillRef>
            <a:effectRef idx="2">
              <a:scrgbClr r="0" g="0" b="0"/>
            </a:effectRef>
            <a:fontRef idx="minor">
              <a:schemeClr val="lt1"/>
            </a:fontRef>
          </p:style>
          <p:txBody>
            <a:bodyPr spcFirstLastPara="0" vert="horz" wrap="square" lIns="64907" tIns="64907" rIns="64907" bIns="64907" numCol="1" spcCol="1270" anchor="ctr" anchorCtr="0">
              <a:noAutofit/>
            </a:bodyPr>
            <a:lstStyle/>
            <a:p>
              <a:pPr marL="0" lvl="0" indent="0" algn="ctr" defTabSz="466725">
                <a:lnSpc>
                  <a:spcPct val="90000"/>
                </a:lnSpc>
                <a:spcBef>
                  <a:spcPct val="0"/>
                </a:spcBef>
                <a:spcAft>
                  <a:spcPct val="35000"/>
                </a:spcAft>
                <a:buNone/>
              </a:pPr>
              <a:r>
                <a:rPr lang="en-GB" sz="1050" kern="1200"/>
                <a:t>Support</a:t>
              </a:r>
            </a:p>
          </p:txBody>
        </p:sp>
        <p:sp>
          <p:nvSpPr>
            <p:cNvPr id="22" name="Freeform: Shape 21">
              <a:extLst>
                <a:ext uri="{FF2B5EF4-FFF2-40B4-BE49-F238E27FC236}">
                  <a16:creationId xmlns:a16="http://schemas.microsoft.com/office/drawing/2014/main" id="{35259BD0-61A8-9BED-B376-D7B1DE27EDED}"/>
                </a:ext>
              </a:extLst>
            </p:cNvPr>
            <p:cNvSpPr/>
            <p:nvPr/>
          </p:nvSpPr>
          <p:spPr>
            <a:xfrm>
              <a:off x="6036196" y="3621948"/>
              <a:ext cx="1009538" cy="601051"/>
            </a:xfrm>
            <a:custGeom>
              <a:avLst/>
              <a:gdLst>
                <a:gd name="connsiteX0" fmla="*/ 0 w 1009538"/>
                <a:gd name="connsiteY0" fmla="*/ 100177 h 601051"/>
                <a:gd name="connsiteX1" fmla="*/ 100177 w 1009538"/>
                <a:gd name="connsiteY1" fmla="*/ 0 h 601051"/>
                <a:gd name="connsiteX2" fmla="*/ 909361 w 1009538"/>
                <a:gd name="connsiteY2" fmla="*/ 0 h 601051"/>
                <a:gd name="connsiteX3" fmla="*/ 1009538 w 1009538"/>
                <a:gd name="connsiteY3" fmla="*/ 100177 h 601051"/>
                <a:gd name="connsiteX4" fmla="*/ 1009538 w 1009538"/>
                <a:gd name="connsiteY4" fmla="*/ 500874 h 601051"/>
                <a:gd name="connsiteX5" fmla="*/ 909361 w 1009538"/>
                <a:gd name="connsiteY5" fmla="*/ 601051 h 601051"/>
                <a:gd name="connsiteX6" fmla="*/ 100177 w 1009538"/>
                <a:gd name="connsiteY6" fmla="*/ 601051 h 601051"/>
                <a:gd name="connsiteX7" fmla="*/ 0 w 1009538"/>
                <a:gd name="connsiteY7" fmla="*/ 500874 h 601051"/>
                <a:gd name="connsiteX8" fmla="*/ 0 w 1009538"/>
                <a:gd name="connsiteY8" fmla="*/ 100177 h 60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9538" h="601051">
                  <a:moveTo>
                    <a:pt x="0" y="100177"/>
                  </a:moveTo>
                  <a:cubicBezTo>
                    <a:pt x="0" y="44851"/>
                    <a:pt x="44851" y="0"/>
                    <a:pt x="100177" y="0"/>
                  </a:cubicBezTo>
                  <a:lnTo>
                    <a:pt x="909361" y="0"/>
                  </a:lnTo>
                  <a:cubicBezTo>
                    <a:pt x="964687" y="0"/>
                    <a:pt x="1009538" y="44851"/>
                    <a:pt x="1009538" y="100177"/>
                  </a:cubicBezTo>
                  <a:lnTo>
                    <a:pt x="1009538" y="500874"/>
                  </a:lnTo>
                  <a:cubicBezTo>
                    <a:pt x="1009538" y="556200"/>
                    <a:pt x="964687" y="601051"/>
                    <a:pt x="909361" y="601051"/>
                  </a:cubicBezTo>
                  <a:lnTo>
                    <a:pt x="100177" y="601051"/>
                  </a:lnTo>
                  <a:cubicBezTo>
                    <a:pt x="44851" y="601051"/>
                    <a:pt x="0" y="556200"/>
                    <a:pt x="0" y="500874"/>
                  </a:cubicBezTo>
                  <a:lnTo>
                    <a:pt x="0" y="100177"/>
                  </a:lnTo>
                  <a:close/>
                </a:path>
              </a:pathLst>
            </a:custGeom>
            <a:effectLst>
              <a:outerShdw blurRad="50800" dist="38100" dir="2700000" algn="tl" rotWithShape="0">
                <a:prstClr val="black">
                  <a:alpha val="40000"/>
                </a:prstClr>
              </a:outerShdw>
            </a:effectLst>
          </p:spPr>
          <p:style>
            <a:lnRef idx="0">
              <a:schemeClr val="lt1">
                <a:hueOff val="0"/>
                <a:satOff val="0"/>
                <a:lumOff val="0"/>
                <a:alphaOff val="0"/>
              </a:schemeClr>
            </a:lnRef>
            <a:fillRef idx="3">
              <a:schemeClr val="accent4">
                <a:hueOff val="0"/>
                <a:satOff val="0"/>
                <a:lumOff val="0"/>
                <a:alphaOff val="0"/>
              </a:schemeClr>
            </a:fillRef>
            <a:effectRef idx="2">
              <a:scrgbClr r="0" g="0" b="0"/>
            </a:effectRef>
            <a:fontRef idx="minor">
              <a:schemeClr val="lt1"/>
            </a:fontRef>
          </p:style>
          <p:txBody>
            <a:bodyPr spcFirstLastPara="0" vert="horz" wrap="square" lIns="57281" tIns="57281" rIns="57281" bIns="57281" numCol="1" spcCol="1270" anchor="ctr" anchorCtr="0">
              <a:noAutofit/>
            </a:bodyPr>
            <a:lstStyle/>
            <a:p>
              <a:pPr marL="0" lvl="0" indent="0" algn="ctr" defTabSz="466725">
                <a:lnSpc>
                  <a:spcPct val="90000"/>
                </a:lnSpc>
                <a:spcBef>
                  <a:spcPct val="0"/>
                </a:spcBef>
                <a:spcAft>
                  <a:spcPct val="35000"/>
                </a:spcAft>
                <a:buNone/>
              </a:pPr>
              <a:r>
                <a:rPr lang="en-GB" sz="1050" kern="1200"/>
                <a:t>Cloud Architect</a:t>
              </a:r>
            </a:p>
          </p:txBody>
        </p:sp>
        <p:sp>
          <p:nvSpPr>
            <p:cNvPr id="23" name="Freeform: Shape 22">
              <a:extLst>
                <a:ext uri="{FF2B5EF4-FFF2-40B4-BE49-F238E27FC236}">
                  <a16:creationId xmlns:a16="http://schemas.microsoft.com/office/drawing/2014/main" id="{B0EF311F-507F-B142-AE2D-B8622A1A7D77}"/>
                </a:ext>
              </a:extLst>
            </p:cNvPr>
            <p:cNvSpPr/>
            <p:nvPr/>
          </p:nvSpPr>
          <p:spPr>
            <a:xfrm rot="20963262">
              <a:off x="7038426" y="3749207"/>
              <a:ext cx="854567" cy="0"/>
            </a:xfrm>
            <a:custGeom>
              <a:avLst/>
              <a:gdLst/>
              <a:ahLst/>
              <a:cxnLst/>
              <a:rect l="0" t="0" r="0" b="0"/>
              <a:pathLst>
                <a:path>
                  <a:moveTo>
                    <a:pt x="0" y="0"/>
                  </a:moveTo>
                  <a:lnTo>
                    <a:pt x="854567" y="0"/>
                  </a:lnTo>
                </a:path>
              </a:pathLst>
            </a:custGeom>
            <a:noFill/>
            <a:effectLst>
              <a:outerShdw blurRad="50800" dist="38100" dir="2700000" algn="tl" rotWithShape="0">
                <a:prstClr val="black">
                  <a:alpha val="40000"/>
                </a:prstClr>
              </a:outerShdw>
            </a:effectLst>
          </p:spPr>
          <p:style>
            <a:lnRef idx="1">
              <a:schemeClr val="accent3">
                <a:hueOff val="0"/>
                <a:satOff val="0"/>
                <a:lumOff val="0"/>
                <a:alphaOff val="0"/>
              </a:schemeClr>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24" name="Freeform: Shape 23">
              <a:extLst>
                <a:ext uri="{FF2B5EF4-FFF2-40B4-BE49-F238E27FC236}">
                  <a16:creationId xmlns:a16="http://schemas.microsoft.com/office/drawing/2014/main" id="{FA16F80C-902F-E204-00B2-CC7AF5F70771}"/>
                </a:ext>
              </a:extLst>
            </p:cNvPr>
            <p:cNvSpPr/>
            <p:nvPr/>
          </p:nvSpPr>
          <p:spPr>
            <a:xfrm>
              <a:off x="7885685" y="3313683"/>
              <a:ext cx="601051" cy="601051"/>
            </a:xfrm>
            <a:custGeom>
              <a:avLst/>
              <a:gdLst>
                <a:gd name="connsiteX0" fmla="*/ 0 w 601051"/>
                <a:gd name="connsiteY0" fmla="*/ 100177 h 601051"/>
                <a:gd name="connsiteX1" fmla="*/ 100177 w 601051"/>
                <a:gd name="connsiteY1" fmla="*/ 0 h 601051"/>
                <a:gd name="connsiteX2" fmla="*/ 500874 w 601051"/>
                <a:gd name="connsiteY2" fmla="*/ 0 h 601051"/>
                <a:gd name="connsiteX3" fmla="*/ 601051 w 601051"/>
                <a:gd name="connsiteY3" fmla="*/ 100177 h 601051"/>
                <a:gd name="connsiteX4" fmla="*/ 601051 w 601051"/>
                <a:gd name="connsiteY4" fmla="*/ 500874 h 601051"/>
                <a:gd name="connsiteX5" fmla="*/ 500874 w 601051"/>
                <a:gd name="connsiteY5" fmla="*/ 601051 h 601051"/>
                <a:gd name="connsiteX6" fmla="*/ 100177 w 601051"/>
                <a:gd name="connsiteY6" fmla="*/ 601051 h 601051"/>
                <a:gd name="connsiteX7" fmla="*/ 0 w 601051"/>
                <a:gd name="connsiteY7" fmla="*/ 500874 h 601051"/>
                <a:gd name="connsiteX8" fmla="*/ 0 w 601051"/>
                <a:gd name="connsiteY8" fmla="*/ 100177 h 60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1051" h="601051">
                  <a:moveTo>
                    <a:pt x="0" y="100177"/>
                  </a:moveTo>
                  <a:cubicBezTo>
                    <a:pt x="0" y="44851"/>
                    <a:pt x="44851" y="0"/>
                    <a:pt x="100177" y="0"/>
                  </a:cubicBezTo>
                  <a:lnTo>
                    <a:pt x="500874" y="0"/>
                  </a:lnTo>
                  <a:cubicBezTo>
                    <a:pt x="556200" y="0"/>
                    <a:pt x="601051" y="44851"/>
                    <a:pt x="601051" y="100177"/>
                  </a:cubicBezTo>
                  <a:lnTo>
                    <a:pt x="601051" y="500874"/>
                  </a:lnTo>
                  <a:cubicBezTo>
                    <a:pt x="601051" y="556200"/>
                    <a:pt x="556200" y="601051"/>
                    <a:pt x="500874" y="601051"/>
                  </a:cubicBezTo>
                  <a:lnTo>
                    <a:pt x="100177" y="601051"/>
                  </a:lnTo>
                  <a:cubicBezTo>
                    <a:pt x="44851" y="601051"/>
                    <a:pt x="0" y="556200"/>
                    <a:pt x="0" y="500874"/>
                  </a:cubicBezTo>
                  <a:lnTo>
                    <a:pt x="0" y="100177"/>
                  </a:lnTo>
                  <a:close/>
                </a:path>
              </a:pathLst>
            </a:custGeom>
            <a:effectLst>
              <a:outerShdw blurRad="50800" dist="38100" dir="2700000" algn="tl" rotWithShape="0">
                <a:prstClr val="black">
                  <a:alpha val="40000"/>
                </a:prstClr>
              </a:outerShdw>
            </a:effectLst>
          </p:spPr>
          <p:style>
            <a:lnRef idx="0">
              <a:schemeClr val="lt1">
                <a:hueOff val="0"/>
                <a:satOff val="0"/>
                <a:lumOff val="0"/>
                <a:alphaOff val="0"/>
              </a:schemeClr>
            </a:lnRef>
            <a:fillRef idx="3">
              <a:schemeClr val="accent5">
                <a:hueOff val="0"/>
                <a:satOff val="0"/>
                <a:lumOff val="0"/>
                <a:alphaOff val="0"/>
              </a:schemeClr>
            </a:fillRef>
            <a:effectRef idx="2">
              <a:scrgbClr r="0" g="0" b="0"/>
            </a:effectRef>
            <a:fontRef idx="minor">
              <a:schemeClr val="lt1"/>
            </a:fontRef>
          </p:style>
          <p:txBody>
            <a:bodyPr spcFirstLastPara="0" vert="horz" wrap="square" lIns="54741" tIns="54741" rIns="54741" bIns="54741" numCol="1" spcCol="1270" anchor="ctr" anchorCtr="0">
              <a:noAutofit/>
            </a:bodyPr>
            <a:lstStyle/>
            <a:p>
              <a:pPr marL="0" lvl="0" indent="0" algn="ctr" defTabSz="444500">
                <a:lnSpc>
                  <a:spcPct val="90000"/>
                </a:lnSpc>
                <a:spcBef>
                  <a:spcPct val="0"/>
                </a:spcBef>
                <a:spcAft>
                  <a:spcPct val="35000"/>
                </a:spcAft>
                <a:buNone/>
              </a:pPr>
              <a:r>
                <a:rPr lang="en-GB" sz="1000" kern="1200"/>
                <a:t>Cloud Apps</a:t>
              </a:r>
            </a:p>
          </p:txBody>
        </p:sp>
        <p:sp>
          <p:nvSpPr>
            <p:cNvPr id="25" name="Freeform: Shape 24">
              <a:extLst>
                <a:ext uri="{FF2B5EF4-FFF2-40B4-BE49-F238E27FC236}">
                  <a16:creationId xmlns:a16="http://schemas.microsoft.com/office/drawing/2014/main" id="{AE70F265-46E3-71DF-991F-4A930C75E636}"/>
                </a:ext>
              </a:extLst>
            </p:cNvPr>
            <p:cNvSpPr/>
            <p:nvPr/>
          </p:nvSpPr>
          <p:spPr>
            <a:xfrm rot="2589568">
              <a:off x="6762290" y="4473699"/>
              <a:ext cx="733004" cy="0"/>
            </a:xfrm>
            <a:custGeom>
              <a:avLst/>
              <a:gdLst/>
              <a:ahLst/>
              <a:cxnLst/>
              <a:rect l="0" t="0" r="0" b="0"/>
              <a:pathLst>
                <a:path>
                  <a:moveTo>
                    <a:pt x="0" y="0"/>
                  </a:moveTo>
                  <a:lnTo>
                    <a:pt x="733004" y="0"/>
                  </a:lnTo>
                </a:path>
              </a:pathLst>
            </a:custGeom>
            <a:noFill/>
            <a:effectLst>
              <a:outerShdw blurRad="50800" dist="38100" dir="2700000" algn="tl" rotWithShape="0">
                <a:prstClr val="black">
                  <a:alpha val="40000"/>
                </a:prstClr>
              </a:outerShdw>
            </a:effectLst>
          </p:spPr>
          <p:style>
            <a:lnRef idx="1">
              <a:schemeClr val="accent3">
                <a:hueOff val="0"/>
                <a:satOff val="0"/>
                <a:lumOff val="0"/>
                <a:alphaOff val="0"/>
              </a:schemeClr>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26" name="Freeform: Shape 25">
              <a:extLst>
                <a:ext uri="{FF2B5EF4-FFF2-40B4-BE49-F238E27FC236}">
                  <a16:creationId xmlns:a16="http://schemas.microsoft.com/office/drawing/2014/main" id="{F3EB3F82-55A6-E5B3-D2A2-1B598ED562BD}"/>
                </a:ext>
              </a:extLst>
            </p:cNvPr>
            <p:cNvSpPr/>
            <p:nvPr/>
          </p:nvSpPr>
          <p:spPr>
            <a:xfrm>
              <a:off x="7391402" y="4724398"/>
              <a:ext cx="1079740" cy="1003623"/>
            </a:xfrm>
            <a:custGeom>
              <a:avLst/>
              <a:gdLst>
                <a:gd name="connsiteX0" fmla="*/ 0 w 1079740"/>
                <a:gd name="connsiteY0" fmla="*/ 167274 h 1003623"/>
                <a:gd name="connsiteX1" fmla="*/ 167274 w 1079740"/>
                <a:gd name="connsiteY1" fmla="*/ 0 h 1003623"/>
                <a:gd name="connsiteX2" fmla="*/ 912466 w 1079740"/>
                <a:gd name="connsiteY2" fmla="*/ 0 h 1003623"/>
                <a:gd name="connsiteX3" fmla="*/ 1079740 w 1079740"/>
                <a:gd name="connsiteY3" fmla="*/ 167274 h 1003623"/>
                <a:gd name="connsiteX4" fmla="*/ 1079740 w 1079740"/>
                <a:gd name="connsiteY4" fmla="*/ 836349 h 1003623"/>
                <a:gd name="connsiteX5" fmla="*/ 912466 w 1079740"/>
                <a:gd name="connsiteY5" fmla="*/ 1003623 h 1003623"/>
                <a:gd name="connsiteX6" fmla="*/ 167274 w 1079740"/>
                <a:gd name="connsiteY6" fmla="*/ 1003623 h 1003623"/>
                <a:gd name="connsiteX7" fmla="*/ 0 w 1079740"/>
                <a:gd name="connsiteY7" fmla="*/ 836349 h 1003623"/>
                <a:gd name="connsiteX8" fmla="*/ 0 w 1079740"/>
                <a:gd name="connsiteY8" fmla="*/ 167274 h 1003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9740" h="1003623">
                  <a:moveTo>
                    <a:pt x="0" y="167274"/>
                  </a:moveTo>
                  <a:cubicBezTo>
                    <a:pt x="0" y="74891"/>
                    <a:pt x="74891" y="0"/>
                    <a:pt x="167274" y="0"/>
                  </a:cubicBezTo>
                  <a:lnTo>
                    <a:pt x="912466" y="0"/>
                  </a:lnTo>
                  <a:cubicBezTo>
                    <a:pt x="1004849" y="0"/>
                    <a:pt x="1079740" y="74891"/>
                    <a:pt x="1079740" y="167274"/>
                  </a:cubicBezTo>
                  <a:lnTo>
                    <a:pt x="1079740" y="836349"/>
                  </a:lnTo>
                  <a:cubicBezTo>
                    <a:pt x="1079740" y="928732"/>
                    <a:pt x="1004849" y="1003623"/>
                    <a:pt x="912466" y="1003623"/>
                  </a:cubicBezTo>
                  <a:lnTo>
                    <a:pt x="167274" y="1003623"/>
                  </a:lnTo>
                  <a:cubicBezTo>
                    <a:pt x="74891" y="1003623"/>
                    <a:pt x="0" y="928732"/>
                    <a:pt x="0" y="836349"/>
                  </a:cubicBezTo>
                  <a:lnTo>
                    <a:pt x="0" y="167274"/>
                  </a:lnTo>
                  <a:close/>
                </a:path>
              </a:pathLst>
            </a:custGeom>
            <a:solidFill>
              <a:schemeClr val="accent5">
                <a:lumMod val="75000"/>
              </a:schemeClr>
            </a:solidFill>
            <a:effectLst>
              <a:outerShdw blurRad="50800" dist="38100" dir="2700000" algn="tl" rotWithShape="0">
                <a:prstClr val="black">
                  <a:alpha val="40000"/>
                </a:prstClr>
              </a:outerShdw>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89633" tIns="89633" rIns="89633" bIns="89633" numCol="1" spcCol="1270" anchor="ctr" anchorCtr="0">
              <a:noAutofit/>
            </a:bodyPr>
            <a:lstStyle/>
            <a:p>
              <a:pPr marL="0" lvl="0" indent="0" algn="ctr" defTabSz="711200">
                <a:lnSpc>
                  <a:spcPct val="90000"/>
                </a:lnSpc>
                <a:spcBef>
                  <a:spcPct val="0"/>
                </a:spcBef>
                <a:spcAft>
                  <a:spcPct val="35000"/>
                </a:spcAft>
                <a:buNone/>
              </a:pPr>
              <a:r>
                <a:rPr lang="en-GB" sz="1600" kern="1200" dirty="0"/>
                <a:t>SaaS</a:t>
              </a:r>
            </a:p>
          </p:txBody>
        </p:sp>
        <p:sp>
          <p:nvSpPr>
            <p:cNvPr id="27" name="Freeform: Shape 26">
              <a:extLst>
                <a:ext uri="{FF2B5EF4-FFF2-40B4-BE49-F238E27FC236}">
                  <a16:creationId xmlns:a16="http://schemas.microsoft.com/office/drawing/2014/main" id="{A8C25254-8D5B-AD6C-82F6-4331A7140176}"/>
                </a:ext>
              </a:extLst>
            </p:cNvPr>
            <p:cNvSpPr/>
            <p:nvPr/>
          </p:nvSpPr>
          <p:spPr>
            <a:xfrm>
              <a:off x="5029201" y="4495793"/>
              <a:ext cx="1162885" cy="1029957"/>
            </a:xfrm>
            <a:custGeom>
              <a:avLst/>
              <a:gdLst>
                <a:gd name="connsiteX0" fmla="*/ 0 w 1162885"/>
                <a:gd name="connsiteY0" fmla="*/ 171663 h 1029957"/>
                <a:gd name="connsiteX1" fmla="*/ 171663 w 1162885"/>
                <a:gd name="connsiteY1" fmla="*/ 0 h 1029957"/>
                <a:gd name="connsiteX2" fmla="*/ 991222 w 1162885"/>
                <a:gd name="connsiteY2" fmla="*/ 0 h 1029957"/>
                <a:gd name="connsiteX3" fmla="*/ 1162885 w 1162885"/>
                <a:gd name="connsiteY3" fmla="*/ 171663 h 1029957"/>
                <a:gd name="connsiteX4" fmla="*/ 1162885 w 1162885"/>
                <a:gd name="connsiteY4" fmla="*/ 858294 h 1029957"/>
                <a:gd name="connsiteX5" fmla="*/ 991222 w 1162885"/>
                <a:gd name="connsiteY5" fmla="*/ 1029957 h 1029957"/>
                <a:gd name="connsiteX6" fmla="*/ 171663 w 1162885"/>
                <a:gd name="connsiteY6" fmla="*/ 1029957 h 1029957"/>
                <a:gd name="connsiteX7" fmla="*/ 0 w 1162885"/>
                <a:gd name="connsiteY7" fmla="*/ 858294 h 1029957"/>
                <a:gd name="connsiteX8" fmla="*/ 0 w 1162885"/>
                <a:gd name="connsiteY8" fmla="*/ 171663 h 102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2885" h="1029957">
                  <a:moveTo>
                    <a:pt x="0" y="171663"/>
                  </a:moveTo>
                  <a:cubicBezTo>
                    <a:pt x="0" y="76856"/>
                    <a:pt x="76856" y="0"/>
                    <a:pt x="171663" y="0"/>
                  </a:cubicBezTo>
                  <a:lnTo>
                    <a:pt x="991222" y="0"/>
                  </a:lnTo>
                  <a:cubicBezTo>
                    <a:pt x="1086029" y="0"/>
                    <a:pt x="1162885" y="76856"/>
                    <a:pt x="1162885" y="171663"/>
                  </a:cubicBezTo>
                  <a:lnTo>
                    <a:pt x="1162885" y="858294"/>
                  </a:lnTo>
                  <a:cubicBezTo>
                    <a:pt x="1162885" y="953101"/>
                    <a:pt x="1086029" y="1029957"/>
                    <a:pt x="991222" y="1029957"/>
                  </a:cubicBezTo>
                  <a:lnTo>
                    <a:pt x="171663" y="1029957"/>
                  </a:lnTo>
                  <a:cubicBezTo>
                    <a:pt x="76856" y="1029957"/>
                    <a:pt x="0" y="953101"/>
                    <a:pt x="0" y="858294"/>
                  </a:cubicBezTo>
                  <a:lnTo>
                    <a:pt x="0" y="171663"/>
                  </a:lnTo>
                  <a:close/>
                </a:path>
              </a:pathLst>
            </a:custGeom>
            <a:effectLst>
              <a:outerShdw blurRad="50800" dist="38100" dir="2700000" algn="tl" rotWithShape="0">
                <a:prstClr val="black">
                  <a:alpha val="40000"/>
                </a:prstClr>
              </a:outerShdw>
            </a:effectLst>
          </p:spPr>
          <p:style>
            <a:lnRef idx="0">
              <a:schemeClr val="lt1">
                <a:hueOff val="0"/>
                <a:satOff val="0"/>
                <a:lumOff val="0"/>
                <a:alphaOff val="0"/>
              </a:schemeClr>
            </a:lnRef>
            <a:fillRef idx="3">
              <a:schemeClr val="accent2">
                <a:hueOff val="0"/>
                <a:satOff val="0"/>
                <a:lumOff val="0"/>
                <a:alphaOff val="0"/>
              </a:schemeClr>
            </a:fillRef>
            <a:effectRef idx="2">
              <a:scrgbClr r="0" g="0" b="0"/>
            </a:effectRef>
            <a:fontRef idx="minor">
              <a:schemeClr val="lt1"/>
            </a:fontRef>
          </p:style>
          <p:txBody>
            <a:bodyPr spcFirstLastPara="0" vert="horz" wrap="square" lIns="80758" tIns="80758" rIns="80758" bIns="80758" numCol="1" spcCol="1270" anchor="ctr" anchorCtr="0">
              <a:noAutofit/>
            </a:bodyPr>
            <a:lstStyle/>
            <a:p>
              <a:pPr marL="0" lvl="0" indent="0" algn="ctr" defTabSz="533400">
                <a:lnSpc>
                  <a:spcPct val="90000"/>
                </a:lnSpc>
                <a:spcBef>
                  <a:spcPct val="0"/>
                </a:spcBef>
                <a:spcAft>
                  <a:spcPct val="35000"/>
                </a:spcAft>
                <a:buNone/>
              </a:pPr>
              <a:r>
                <a:rPr lang="en-GB" sz="1200" kern="1200"/>
                <a:t>Augmented Reality</a:t>
              </a:r>
            </a:p>
          </p:txBody>
        </p:sp>
        <p:sp>
          <p:nvSpPr>
            <p:cNvPr id="28" name="Freeform: Shape 27">
              <a:extLst>
                <a:ext uri="{FF2B5EF4-FFF2-40B4-BE49-F238E27FC236}">
                  <a16:creationId xmlns:a16="http://schemas.microsoft.com/office/drawing/2014/main" id="{8D15C848-7ABF-0CDB-A548-4561A9EE5D54}"/>
                </a:ext>
              </a:extLst>
            </p:cNvPr>
            <p:cNvSpPr/>
            <p:nvPr/>
          </p:nvSpPr>
          <p:spPr>
            <a:xfrm rot="2324149">
              <a:off x="6151915" y="5591469"/>
              <a:ext cx="365258" cy="0"/>
            </a:xfrm>
            <a:custGeom>
              <a:avLst/>
              <a:gdLst/>
              <a:ahLst/>
              <a:cxnLst/>
              <a:rect l="0" t="0" r="0" b="0"/>
              <a:pathLst>
                <a:path>
                  <a:moveTo>
                    <a:pt x="0" y="0"/>
                  </a:moveTo>
                  <a:lnTo>
                    <a:pt x="365258" y="0"/>
                  </a:lnTo>
                </a:path>
              </a:pathLst>
            </a:custGeom>
            <a:noFill/>
            <a:effectLst>
              <a:outerShdw blurRad="50800" dist="38100" dir="2700000" algn="tl" rotWithShape="0">
                <a:prstClr val="black">
                  <a:alpha val="40000"/>
                </a:prstClr>
              </a:outerShdw>
            </a:effectLst>
          </p:spPr>
          <p:style>
            <a:lnRef idx="1">
              <a:schemeClr val="accent3">
                <a:hueOff val="0"/>
                <a:satOff val="0"/>
                <a:lumOff val="0"/>
                <a:alphaOff val="0"/>
              </a:schemeClr>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29" name="Freeform: Shape 28">
              <a:extLst>
                <a:ext uri="{FF2B5EF4-FFF2-40B4-BE49-F238E27FC236}">
                  <a16:creationId xmlns:a16="http://schemas.microsoft.com/office/drawing/2014/main" id="{75F46426-5C9A-AC39-6B3E-005694FDFAE6}"/>
                </a:ext>
              </a:extLst>
            </p:cNvPr>
            <p:cNvSpPr/>
            <p:nvPr/>
          </p:nvSpPr>
          <p:spPr>
            <a:xfrm>
              <a:off x="6477002" y="5638790"/>
              <a:ext cx="676926" cy="676926"/>
            </a:xfrm>
            <a:custGeom>
              <a:avLst/>
              <a:gdLst>
                <a:gd name="connsiteX0" fmla="*/ 0 w 676926"/>
                <a:gd name="connsiteY0" fmla="*/ 112823 h 676926"/>
                <a:gd name="connsiteX1" fmla="*/ 112823 w 676926"/>
                <a:gd name="connsiteY1" fmla="*/ 0 h 676926"/>
                <a:gd name="connsiteX2" fmla="*/ 564103 w 676926"/>
                <a:gd name="connsiteY2" fmla="*/ 0 h 676926"/>
                <a:gd name="connsiteX3" fmla="*/ 676926 w 676926"/>
                <a:gd name="connsiteY3" fmla="*/ 112823 h 676926"/>
                <a:gd name="connsiteX4" fmla="*/ 676926 w 676926"/>
                <a:gd name="connsiteY4" fmla="*/ 564103 h 676926"/>
                <a:gd name="connsiteX5" fmla="*/ 564103 w 676926"/>
                <a:gd name="connsiteY5" fmla="*/ 676926 h 676926"/>
                <a:gd name="connsiteX6" fmla="*/ 112823 w 676926"/>
                <a:gd name="connsiteY6" fmla="*/ 676926 h 676926"/>
                <a:gd name="connsiteX7" fmla="*/ 0 w 676926"/>
                <a:gd name="connsiteY7" fmla="*/ 564103 h 676926"/>
                <a:gd name="connsiteX8" fmla="*/ 0 w 676926"/>
                <a:gd name="connsiteY8" fmla="*/ 112823 h 67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926" h="676926">
                  <a:moveTo>
                    <a:pt x="0" y="112823"/>
                  </a:moveTo>
                  <a:cubicBezTo>
                    <a:pt x="0" y="50513"/>
                    <a:pt x="50513" y="0"/>
                    <a:pt x="112823" y="0"/>
                  </a:cubicBezTo>
                  <a:lnTo>
                    <a:pt x="564103" y="0"/>
                  </a:lnTo>
                  <a:cubicBezTo>
                    <a:pt x="626413" y="0"/>
                    <a:pt x="676926" y="50513"/>
                    <a:pt x="676926" y="112823"/>
                  </a:cubicBezTo>
                  <a:lnTo>
                    <a:pt x="676926" y="564103"/>
                  </a:lnTo>
                  <a:cubicBezTo>
                    <a:pt x="676926" y="626413"/>
                    <a:pt x="626413" y="676926"/>
                    <a:pt x="564103" y="676926"/>
                  </a:cubicBezTo>
                  <a:lnTo>
                    <a:pt x="112823" y="676926"/>
                  </a:lnTo>
                  <a:cubicBezTo>
                    <a:pt x="50513" y="676926"/>
                    <a:pt x="0" y="626413"/>
                    <a:pt x="0" y="564103"/>
                  </a:cubicBezTo>
                  <a:lnTo>
                    <a:pt x="0" y="112823"/>
                  </a:lnTo>
                  <a:close/>
                </a:path>
              </a:pathLst>
            </a:custGeom>
            <a:effectLst>
              <a:outerShdw blurRad="50800" dist="38100" dir="2700000" algn="tl" rotWithShape="0">
                <a:prstClr val="black">
                  <a:alpha val="40000"/>
                </a:prstClr>
              </a:outerShdw>
            </a:effectLst>
          </p:spPr>
          <p:style>
            <a:lnRef idx="0">
              <a:schemeClr val="lt1">
                <a:hueOff val="0"/>
                <a:satOff val="0"/>
                <a:lumOff val="0"/>
                <a:alphaOff val="0"/>
              </a:schemeClr>
            </a:lnRef>
            <a:fillRef idx="3">
              <a:schemeClr val="accent3">
                <a:hueOff val="0"/>
                <a:satOff val="0"/>
                <a:lumOff val="0"/>
                <a:alphaOff val="0"/>
              </a:schemeClr>
            </a:fillRef>
            <a:effectRef idx="2">
              <a:scrgbClr r="0" g="0" b="0"/>
            </a:effectRef>
            <a:fontRef idx="minor">
              <a:schemeClr val="lt1"/>
            </a:fontRef>
          </p:style>
          <p:txBody>
            <a:bodyPr spcFirstLastPara="0" vert="horz" wrap="square" lIns="58445" tIns="58445" rIns="58445" bIns="58445" numCol="1" spcCol="1270" anchor="ctr" anchorCtr="0">
              <a:noAutofit/>
            </a:bodyPr>
            <a:lstStyle/>
            <a:p>
              <a:pPr marL="0" lvl="0" indent="0" algn="ctr" defTabSz="444500">
                <a:lnSpc>
                  <a:spcPct val="90000"/>
                </a:lnSpc>
                <a:spcBef>
                  <a:spcPct val="0"/>
                </a:spcBef>
                <a:spcAft>
                  <a:spcPct val="35000"/>
                </a:spcAft>
                <a:buNone/>
              </a:pPr>
              <a:r>
                <a:rPr lang="en-GB" sz="1000" kern="1200"/>
                <a:t>Robotics</a:t>
              </a:r>
            </a:p>
          </p:txBody>
        </p:sp>
        <p:sp>
          <p:nvSpPr>
            <p:cNvPr id="30" name="Freeform: Shape 29">
              <a:extLst>
                <a:ext uri="{FF2B5EF4-FFF2-40B4-BE49-F238E27FC236}">
                  <a16:creationId xmlns:a16="http://schemas.microsoft.com/office/drawing/2014/main" id="{6609FCAE-96C8-B341-4846-5F41DEB85D95}"/>
                </a:ext>
              </a:extLst>
            </p:cNvPr>
            <p:cNvSpPr/>
            <p:nvPr/>
          </p:nvSpPr>
          <p:spPr>
            <a:xfrm rot="5444171">
              <a:off x="5469584" y="5658477"/>
              <a:ext cx="265473" cy="0"/>
            </a:xfrm>
            <a:custGeom>
              <a:avLst/>
              <a:gdLst/>
              <a:ahLst/>
              <a:cxnLst/>
              <a:rect l="0" t="0" r="0" b="0"/>
              <a:pathLst>
                <a:path>
                  <a:moveTo>
                    <a:pt x="0" y="0"/>
                  </a:moveTo>
                  <a:lnTo>
                    <a:pt x="265473" y="0"/>
                  </a:lnTo>
                </a:path>
              </a:pathLst>
            </a:custGeom>
            <a:noFill/>
            <a:ln>
              <a:solidFill>
                <a:schemeClr val="accent5">
                  <a:lumMod val="75000"/>
                </a:schemeClr>
              </a:solidFill>
            </a:ln>
            <a:effectLst>
              <a:outerShdw blurRad="50800" dist="38100" dir="2700000" algn="tl" rotWithShape="0">
                <a:prstClr val="black">
                  <a:alpha val="40000"/>
                </a:prstClr>
              </a:outerShdw>
            </a:effectLst>
          </p:spPr>
          <p:style>
            <a:lnRef idx="1">
              <a:scrgbClr r="0" g="0" b="0"/>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31" name="Freeform: Shape 30">
              <a:extLst>
                <a:ext uri="{FF2B5EF4-FFF2-40B4-BE49-F238E27FC236}">
                  <a16:creationId xmlns:a16="http://schemas.microsoft.com/office/drawing/2014/main" id="{30183234-024B-9DAF-AF83-953F0B99ECBA}"/>
                </a:ext>
              </a:extLst>
            </p:cNvPr>
            <p:cNvSpPr/>
            <p:nvPr/>
          </p:nvSpPr>
          <p:spPr>
            <a:xfrm>
              <a:off x="5257803" y="5791203"/>
              <a:ext cx="676926" cy="676926"/>
            </a:xfrm>
            <a:custGeom>
              <a:avLst/>
              <a:gdLst>
                <a:gd name="connsiteX0" fmla="*/ 0 w 676926"/>
                <a:gd name="connsiteY0" fmla="*/ 112823 h 676926"/>
                <a:gd name="connsiteX1" fmla="*/ 112823 w 676926"/>
                <a:gd name="connsiteY1" fmla="*/ 0 h 676926"/>
                <a:gd name="connsiteX2" fmla="*/ 564103 w 676926"/>
                <a:gd name="connsiteY2" fmla="*/ 0 h 676926"/>
                <a:gd name="connsiteX3" fmla="*/ 676926 w 676926"/>
                <a:gd name="connsiteY3" fmla="*/ 112823 h 676926"/>
                <a:gd name="connsiteX4" fmla="*/ 676926 w 676926"/>
                <a:gd name="connsiteY4" fmla="*/ 564103 h 676926"/>
                <a:gd name="connsiteX5" fmla="*/ 564103 w 676926"/>
                <a:gd name="connsiteY5" fmla="*/ 676926 h 676926"/>
                <a:gd name="connsiteX6" fmla="*/ 112823 w 676926"/>
                <a:gd name="connsiteY6" fmla="*/ 676926 h 676926"/>
                <a:gd name="connsiteX7" fmla="*/ 0 w 676926"/>
                <a:gd name="connsiteY7" fmla="*/ 564103 h 676926"/>
                <a:gd name="connsiteX8" fmla="*/ 0 w 676926"/>
                <a:gd name="connsiteY8" fmla="*/ 112823 h 67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926" h="676926">
                  <a:moveTo>
                    <a:pt x="0" y="112823"/>
                  </a:moveTo>
                  <a:cubicBezTo>
                    <a:pt x="0" y="50513"/>
                    <a:pt x="50513" y="0"/>
                    <a:pt x="112823" y="0"/>
                  </a:cubicBezTo>
                  <a:lnTo>
                    <a:pt x="564103" y="0"/>
                  </a:lnTo>
                  <a:cubicBezTo>
                    <a:pt x="626413" y="0"/>
                    <a:pt x="676926" y="50513"/>
                    <a:pt x="676926" y="112823"/>
                  </a:cubicBezTo>
                  <a:lnTo>
                    <a:pt x="676926" y="564103"/>
                  </a:lnTo>
                  <a:cubicBezTo>
                    <a:pt x="676926" y="626413"/>
                    <a:pt x="626413" y="676926"/>
                    <a:pt x="564103" y="676926"/>
                  </a:cubicBezTo>
                  <a:lnTo>
                    <a:pt x="112823" y="676926"/>
                  </a:lnTo>
                  <a:cubicBezTo>
                    <a:pt x="50513" y="676926"/>
                    <a:pt x="0" y="626413"/>
                    <a:pt x="0" y="564103"/>
                  </a:cubicBezTo>
                  <a:lnTo>
                    <a:pt x="0" y="112823"/>
                  </a:lnTo>
                  <a:close/>
                </a:path>
              </a:pathLst>
            </a:custGeom>
            <a:effectLst>
              <a:outerShdw blurRad="50800" dist="38100" dir="2700000" algn="tl" rotWithShape="0">
                <a:prstClr val="black">
                  <a:alpha val="40000"/>
                </a:prstClr>
              </a:outerShdw>
            </a:effectLst>
          </p:spPr>
          <p:style>
            <a:lnRef idx="0">
              <a:schemeClr val="lt1">
                <a:hueOff val="0"/>
                <a:satOff val="0"/>
                <a:lumOff val="0"/>
                <a:alphaOff val="0"/>
              </a:schemeClr>
            </a:lnRef>
            <a:fillRef idx="3">
              <a:schemeClr val="accent4">
                <a:hueOff val="0"/>
                <a:satOff val="0"/>
                <a:lumOff val="0"/>
                <a:alphaOff val="0"/>
              </a:schemeClr>
            </a:fillRef>
            <a:effectRef idx="2">
              <a:scrgbClr r="0" g="0" b="0"/>
            </a:effectRef>
            <a:fontRef idx="minor">
              <a:schemeClr val="lt1"/>
            </a:fontRef>
          </p:style>
          <p:txBody>
            <a:bodyPr spcFirstLastPara="0" vert="horz" wrap="square" lIns="104165" tIns="104165" rIns="104165" bIns="104165" numCol="1" spcCol="1270" anchor="ctr" anchorCtr="0">
              <a:noAutofit/>
            </a:bodyPr>
            <a:lstStyle/>
            <a:p>
              <a:pPr marL="0" lvl="0" indent="0" algn="ctr" defTabSz="1244600">
                <a:lnSpc>
                  <a:spcPct val="90000"/>
                </a:lnSpc>
                <a:spcBef>
                  <a:spcPct val="0"/>
                </a:spcBef>
                <a:spcAft>
                  <a:spcPct val="35000"/>
                </a:spcAft>
                <a:buNone/>
              </a:pPr>
              <a:r>
                <a:rPr lang="en-GB" sz="2800" kern="1200" dirty="0"/>
                <a:t>AI</a:t>
              </a:r>
            </a:p>
          </p:txBody>
        </p:sp>
        <p:sp>
          <p:nvSpPr>
            <p:cNvPr id="32" name="Freeform: Shape 31">
              <a:extLst>
                <a:ext uri="{FF2B5EF4-FFF2-40B4-BE49-F238E27FC236}">
                  <a16:creationId xmlns:a16="http://schemas.microsoft.com/office/drawing/2014/main" id="{FFEBC804-C9D6-97F0-FEEB-B58D1C7CD57D}"/>
                </a:ext>
              </a:extLst>
            </p:cNvPr>
            <p:cNvSpPr/>
            <p:nvPr/>
          </p:nvSpPr>
          <p:spPr>
            <a:xfrm>
              <a:off x="3583065" y="4373740"/>
              <a:ext cx="670975" cy="670975"/>
            </a:xfrm>
            <a:custGeom>
              <a:avLst/>
              <a:gdLst>
                <a:gd name="connsiteX0" fmla="*/ 0 w 670975"/>
                <a:gd name="connsiteY0" fmla="*/ 111831 h 670975"/>
                <a:gd name="connsiteX1" fmla="*/ 111831 w 670975"/>
                <a:gd name="connsiteY1" fmla="*/ 0 h 670975"/>
                <a:gd name="connsiteX2" fmla="*/ 559144 w 670975"/>
                <a:gd name="connsiteY2" fmla="*/ 0 h 670975"/>
                <a:gd name="connsiteX3" fmla="*/ 670975 w 670975"/>
                <a:gd name="connsiteY3" fmla="*/ 111831 h 670975"/>
                <a:gd name="connsiteX4" fmla="*/ 670975 w 670975"/>
                <a:gd name="connsiteY4" fmla="*/ 559144 h 670975"/>
                <a:gd name="connsiteX5" fmla="*/ 559144 w 670975"/>
                <a:gd name="connsiteY5" fmla="*/ 670975 h 670975"/>
                <a:gd name="connsiteX6" fmla="*/ 111831 w 670975"/>
                <a:gd name="connsiteY6" fmla="*/ 670975 h 670975"/>
                <a:gd name="connsiteX7" fmla="*/ 0 w 670975"/>
                <a:gd name="connsiteY7" fmla="*/ 559144 h 670975"/>
                <a:gd name="connsiteX8" fmla="*/ 0 w 670975"/>
                <a:gd name="connsiteY8" fmla="*/ 111831 h 67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0975" h="670975">
                  <a:moveTo>
                    <a:pt x="0" y="111831"/>
                  </a:moveTo>
                  <a:cubicBezTo>
                    <a:pt x="0" y="50068"/>
                    <a:pt x="50068" y="0"/>
                    <a:pt x="111831" y="0"/>
                  </a:cubicBezTo>
                  <a:lnTo>
                    <a:pt x="559144" y="0"/>
                  </a:lnTo>
                  <a:cubicBezTo>
                    <a:pt x="620907" y="0"/>
                    <a:pt x="670975" y="50068"/>
                    <a:pt x="670975" y="111831"/>
                  </a:cubicBezTo>
                  <a:lnTo>
                    <a:pt x="670975" y="559144"/>
                  </a:lnTo>
                  <a:cubicBezTo>
                    <a:pt x="670975" y="620907"/>
                    <a:pt x="620907" y="670975"/>
                    <a:pt x="559144" y="670975"/>
                  </a:cubicBezTo>
                  <a:lnTo>
                    <a:pt x="111831" y="670975"/>
                  </a:lnTo>
                  <a:cubicBezTo>
                    <a:pt x="50068" y="670975"/>
                    <a:pt x="0" y="620907"/>
                    <a:pt x="0" y="559144"/>
                  </a:cubicBezTo>
                  <a:lnTo>
                    <a:pt x="0" y="111831"/>
                  </a:lnTo>
                  <a:close/>
                </a:path>
              </a:pathLst>
            </a:custGeom>
            <a:effectLst>
              <a:outerShdw blurRad="50800" dist="38100" dir="2700000" algn="tl" rotWithShape="0">
                <a:prstClr val="black">
                  <a:alpha val="40000"/>
                </a:prstClr>
              </a:outerShdw>
            </a:effectLst>
          </p:spPr>
          <p:style>
            <a:lnRef idx="0">
              <a:schemeClr val="lt1">
                <a:hueOff val="0"/>
                <a:satOff val="0"/>
                <a:lumOff val="0"/>
                <a:alphaOff val="0"/>
              </a:schemeClr>
            </a:lnRef>
            <a:fillRef idx="3">
              <a:schemeClr val="accent5">
                <a:hueOff val="0"/>
                <a:satOff val="0"/>
                <a:lumOff val="0"/>
                <a:alphaOff val="0"/>
              </a:schemeClr>
            </a:fillRef>
            <a:effectRef idx="2">
              <a:scrgbClr r="0" g="0" b="0"/>
            </a:effectRef>
            <a:fontRef idx="minor">
              <a:schemeClr val="lt1"/>
            </a:fontRef>
          </p:style>
          <p:txBody>
            <a:bodyPr spcFirstLastPara="0" vert="horz" wrap="square" lIns="60694" tIns="60694" rIns="60694" bIns="60694" numCol="1" spcCol="1270" anchor="ctr" anchorCtr="0">
              <a:noAutofit/>
            </a:bodyPr>
            <a:lstStyle/>
            <a:p>
              <a:pPr marL="0" lvl="0" indent="0" algn="ctr" defTabSz="466725">
                <a:lnSpc>
                  <a:spcPct val="90000"/>
                </a:lnSpc>
                <a:spcBef>
                  <a:spcPct val="0"/>
                </a:spcBef>
                <a:spcAft>
                  <a:spcPct val="35000"/>
                </a:spcAft>
                <a:buNone/>
              </a:pPr>
              <a:r>
                <a:rPr lang="en-GB" sz="1050" kern="1200" dirty="0"/>
                <a:t>Database Admin</a:t>
              </a:r>
            </a:p>
          </p:txBody>
        </p:sp>
        <p:sp>
          <p:nvSpPr>
            <p:cNvPr id="33" name="Freeform: Shape 32">
              <a:extLst>
                <a:ext uri="{FF2B5EF4-FFF2-40B4-BE49-F238E27FC236}">
                  <a16:creationId xmlns:a16="http://schemas.microsoft.com/office/drawing/2014/main" id="{A6F8A283-9262-D676-4249-E9911A936F86}"/>
                </a:ext>
              </a:extLst>
            </p:cNvPr>
            <p:cNvSpPr/>
            <p:nvPr/>
          </p:nvSpPr>
          <p:spPr>
            <a:xfrm rot="4621158">
              <a:off x="3662261" y="5463997"/>
              <a:ext cx="860552" cy="0"/>
            </a:xfrm>
            <a:custGeom>
              <a:avLst/>
              <a:gdLst/>
              <a:ahLst/>
              <a:cxnLst/>
              <a:rect l="0" t="0" r="0" b="0"/>
              <a:pathLst>
                <a:path>
                  <a:moveTo>
                    <a:pt x="0" y="0"/>
                  </a:moveTo>
                  <a:lnTo>
                    <a:pt x="860552" y="0"/>
                  </a:lnTo>
                </a:path>
              </a:pathLst>
            </a:custGeom>
            <a:noFill/>
            <a:effectLst>
              <a:outerShdw blurRad="50800" dist="38100" dir="2700000" algn="tl" rotWithShape="0">
                <a:prstClr val="black">
                  <a:alpha val="40000"/>
                </a:prstClr>
              </a:outerShdw>
            </a:effectLst>
          </p:spPr>
          <p:style>
            <a:lnRef idx="1">
              <a:schemeClr val="accent3">
                <a:hueOff val="0"/>
                <a:satOff val="0"/>
                <a:lumOff val="0"/>
                <a:alphaOff val="0"/>
              </a:schemeClr>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34" name="Freeform: Shape 33">
              <a:extLst>
                <a:ext uri="{FF2B5EF4-FFF2-40B4-BE49-F238E27FC236}">
                  <a16:creationId xmlns:a16="http://schemas.microsoft.com/office/drawing/2014/main" id="{A303A4E1-F013-6AD0-9A34-58DB8B928253}"/>
                </a:ext>
              </a:extLst>
            </p:cNvPr>
            <p:cNvSpPr/>
            <p:nvPr/>
          </p:nvSpPr>
          <p:spPr>
            <a:xfrm>
              <a:off x="3673458" y="5883278"/>
              <a:ext cx="1157829" cy="548214"/>
            </a:xfrm>
            <a:custGeom>
              <a:avLst/>
              <a:gdLst>
                <a:gd name="connsiteX0" fmla="*/ 0 w 1157829"/>
                <a:gd name="connsiteY0" fmla="*/ 91371 h 548214"/>
                <a:gd name="connsiteX1" fmla="*/ 91371 w 1157829"/>
                <a:gd name="connsiteY1" fmla="*/ 0 h 548214"/>
                <a:gd name="connsiteX2" fmla="*/ 1066458 w 1157829"/>
                <a:gd name="connsiteY2" fmla="*/ 0 h 548214"/>
                <a:gd name="connsiteX3" fmla="*/ 1157829 w 1157829"/>
                <a:gd name="connsiteY3" fmla="*/ 91371 h 548214"/>
                <a:gd name="connsiteX4" fmla="*/ 1157829 w 1157829"/>
                <a:gd name="connsiteY4" fmla="*/ 456843 h 548214"/>
                <a:gd name="connsiteX5" fmla="*/ 1066458 w 1157829"/>
                <a:gd name="connsiteY5" fmla="*/ 548214 h 548214"/>
                <a:gd name="connsiteX6" fmla="*/ 91371 w 1157829"/>
                <a:gd name="connsiteY6" fmla="*/ 548214 h 548214"/>
                <a:gd name="connsiteX7" fmla="*/ 0 w 1157829"/>
                <a:gd name="connsiteY7" fmla="*/ 456843 h 548214"/>
                <a:gd name="connsiteX8" fmla="*/ 0 w 1157829"/>
                <a:gd name="connsiteY8" fmla="*/ 91371 h 54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7829" h="548214">
                  <a:moveTo>
                    <a:pt x="0" y="91371"/>
                  </a:moveTo>
                  <a:cubicBezTo>
                    <a:pt x="0" y="40908"/>
                    <a:pt x="40908" y="0"/>
                    <a:pt x="91371" y="0"/>
                  </a:cubicBezTo>
                  <a:lnTo>
                    <a:pt x="1066458" y="0"/>
                  </a:lnTo>
                  <a:cubicBezTo>
                    <a:pt x="1116921" y="0"/>
                    <a:pt x="1157829" y="40908"/>
                    <a:pt x="1157829" y="91371"/>
                  </a:cubicBezTo>
                  <a:lnTo>
                    <a:pt x="1157829" y="456843"/>
                  </a:lnTo>
                  <a:cubicBezTo>
                    <a:pt x="1157829" y="507306"/>
                    <a:pt x="1116921" y="548214"/>
                    <a:pt x="1066458" y="548214"/>
                  </a:cubicBezTo>
                  <a:lnTo>
                    <a:pt x="91371" y="548214"/>
                  </a:lnTo>
                  <a:cubicBezTo>
                    <a:pt x="40908" y="548214"/>
                    <a:pt x="0" y="507306"/>
                    <a:pt x="0" y="456843"/>
                  </a:cubicBezTo>
                  <a:lnTo>
                    <a:pt x="0" y="91371"/>
                  </a:lnTo>
                  <a:close/>
                </a:path>
              </a:pathLst>
            </a:custGeom>
            <a:solidFill>
              <a:schemeClr val="accent1">
                <a:lumMod val="75000"/>
              </a:schemeClr>
            </a:solidFill>
            <a:effectLst>
              <a:outerShdw blurRad="50800" dist="38100" dir="2700000" algn="tl" rotWithShape="0">
                <a:prstClr val="black">
                  <a:alpha val="40000"/>
                </a:prstClr>
              </a:outerShdw>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7882" tIns="97882" rIns="97882" bIns="97882" numCol="1" spcCol="1270" anchor="ctr" anchorCtr="0">
              <a:noAutofit/>
            </a:bodyPr>
            <a:lstStyle/>
            <a:p>
              <a:pPr marL="0" lvl="0" indent="0" algn="ctr" defTabSz="1244600">
                <a:lnSpc>
                  <a:spcPct val="90000"/>
                </a:lnSpc>
                <a:spcBef>
                  <a:spcPct val="0"/>
                </a:spcBef>
                <a:spcAft>
                  <a:spcPct val="35000"/>
                </a:spcAft>
                <a:buNone/>
              </a:pPr>
              <a:r>
                <a:rPr lang="en-GB" sz="2800" kern="1200" dirty="0"/>
                <a:t>SQL</a:t>
              </a:r>
            </a:p>
          </p:txBody>
        </p:sp>
        <p:sp>
          <p:nvSpPr>
            <p:cNvPr id="35" name="Freeform: Shape 34">
              <a:extLst>
                <a:ext uri="{FF2B5EF4-FFF2-40B4-BE49-F238E27FC236}">
                  <a16:creationId xmlns:a16="http://schemas.microsoft.com/office/drawing/2014/main" id="{5B52F5BF-5BD0-FAB0-452E-E1C62C6D63B0}"/>
                </a:ext>
              </a:extLst>
            </p:cNvPr>
            <p:cNvSpPr/>
            <p:nvPr/>
          </p:nvSpPr>
          <p:spPr>
            <a:xfrm rot="7931553">
              <a:off x="3074358" y="5284085"/>
              <a:ext cx="646164" cy="0"/>
            </a:xfrm>
            <a:custGeom>
              <a:avLst/>
              <a:gdLst/>
              <a:ahLst/>
              <a:cxnLst/>
              <a:rect l="0" t="0" r="0" b="0"/>
              <a:pathLst>
                <a:path>
                  <a:moveTo>
                    <a:pt x="0" y="0"/>
                  </a:moveTo>
                  <a:lnTo>
                    <a:pt x="646164" y="0"/>
                  </a:lnTo>
                </a:path>
              </a:pathLst>
            </a:custGeom>
            <a:noFill/>
            <a:effectLst>
              <a:outerShdw blurRad="50800" dist="38100" dir="2700000" algn="tl" rotWithShape="0">
                <a:prstClr val="black">
                  <a:alpha val="40000"/>
                </a:prstClr>
              </a:outerShdw>
            </a:effectLst>
          </p:spPr>
          <p:style>
            <a:lnRef idx="1">
              <a:schemeClr val="accent3">
                <a:hueOff val="0"/>
                <a:satOff val="0"/>
                <a:lumOff val="0"/>
                <a:alphaOff val="0"/>
              </a:schemeClr>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36" name="Freeform: Shape 35">
              <a:extLst>
                <a:ext uri="{FF2B5EF4-FFF2-40B4-BE49-F238E27FC236}">
                  <a16:creationId xmlns:a16="http://schemas.microsoft.com/office/drawing/2014/main" id="{9F847AD3-7C9B-BFCF-EAF8-222FDB12AD59}"/>
                </a:ext>
              </a:extLst>
            </p:cNvPr>
            <p:cNvSpPr/>
            <p:nvPr/>
          </p:nvSpPr>
          <p:spPr>
            <a:xfrm>
              <a:off x="2275047" y="5523454"/>
              <a:ext cx="1202562" cy="670975"/>
            </a:xfrm>
            <a:custGeom>
              <a:avLst/>
              <a:gdLst>
                <a:gd name="connsiteX0" fmla="*/ 0 w 1202562"/>
                <a:gd name="connsiteY0" fmla="*/ 111831 h 670975"/>
                <a:gd name="connsiteX1" fmla="*/ 111831 w 1202562"/>
                <a:gd name="connsiteY1" fmla="*/ 0 h 670975"/>
                <a:gd name="connsiteX2" fmla="*/ 1090731 w 1202562"/>
                <a:gd name="connsiteY2" fmla="*/ 0 h 670975"/>
                <a:gd name="connsiteX3" fmla="*/ 1202562 w 1202562"/>
                <a:gd name="connsiteY3" fmla="*/ 111831 h 670975"/>
                <a:gd name="connsiteX4" fmla="*/ 1202562 w 1202562"/>
                <a:gd name="connsiteY4" fmla="*/ 559144 h 670975"/>
                <a:gd name="connsiteX5" fmla="*/ 1090731 w 1202562"/>
                <a:gd name="connsiteY5" fmla="*/ 670975 h 670975"/>
                <a:gd name="connsiteX6" fmla="*/ 111831 w 1202562"/>
                <a:gd name="connsiteY6" fmla="*/ 670975 h 670975"/>
                <a:gd name="connsiteX7" fmla="*/ 0 w 1202562"/>
                <a:gd name="connsiteY7" fmla="*/ 559144 h 670975"/>
                <a:gd name="connsiteX8" fmla="*/ 0 w 1202562"/>
                <a:gd name="connsiteY8" fmla="*/ 111831 h 67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2562" h="670975">
                  <a:moveTo>
                    <a:pt x="0" y="111831"/>
                  </a:moveTo>
                  <a:cubicBezTo>
                    <a:pt x="0" y="50068"/>
                    <a:pt x="50068" y="0"/>
                    <a:pt x="111831" y="0"/>
                  </a:cubicBezTo>
                  <a:lnTo>
                    <a:pt x="1090731" y="0"/>
                  </a:lnTo>
                  <a:cubicBezTo>
                    <a:pt x="1152494" y="0"/>
                    <a:pt x="1202562" y="50068"/>
                    <a:pt x="1202562" y="111831"/>
                  </a:cubicBezTo>
                  <a:lnTo>
                    <a:pt x="1202562" y="559144"/>
                  </a:lnTo>
                  <a:cubicBezTo>
                    <a:pt x="1202562" y="620907"/>
                    <a:pt x="1152494" y="670975"/>
                    <a:pt x="1090731" y="670975"/>
                  </a:cubicBezTo>
                  <a:lnTo>
                    <a:pt x="111831" y="670975"/>
                  </a:lnTo>
                  <a:cubicBezTo>
                    <a:pt x="50068" y="670975"/>
                    <a:pt x="0" y="620907"/>
                    <a:pt x="0" y="559144"/>
                  </a:cubicBezTo>
                  <a:lnTo>
                    <a:pt x="0" y="111831"/>
                  </a:lnTo>
                  <a:close/>
                </a:path>
              </a:pathLst>
            </a:custGeom>
            <a:effectLst>
              <a:outerShdw blurRad="50800" dist="38100" dir="2700000" algn="tl" rotWithShape="0">
                <a:prstClr val="black">
                  <a:alpha val="40000"/>
                </a:prstClr>
              </a:outerShdw>
            </a:effectLst>
          </p:spPr>
          <p:style>
            <a:lnRef idx="0">
              <a:schemeClr val="lt1">
                <a:hueOff val="0"/>
                <a:satOff val="0"/>
                <a:lumOff val="0"/>
                <a:alphaOff val="0"/>
              </a:schemeClr>
            </a:lnRef>
            <a:fillRef idx="3">
              <a:schemeClr val="accent2">
                <a:hueOff val="0"/>
                <a:satOff val="0"/>
                <a:lumOff val="0"/>
                <a:alphaOff val="0"/>
              </a:schemeClr>
            </a:fillRef>
            <a:effectRef idx="2">
              <a:scrgbClr r="0" g="0" b="0"/>
            </a:effectRef>
            <a:fontRef idx="minor">
              <a:schemeClr val="lt1"/>
            </a:fontRef>
          </p:style>
          <p:txBody>
            <a:bodyPr spcFirstLastPara="0" vert="horz" wrap="square" lIns="68314" tIns="68314" rIns="68314" bIns="68314" numCol="1" spcCol="1270" anchor="ctr" anchorCtr="0">
              <a:noAutofit/>
            </a:bodyPr>
            <a:lstStyle/>
            <a:p>
              <a:pPr marL="0" lvl="0" indent="0" algn="ctr" defTabSz="622300">
                <a:lnSpc>
                  <a:spcPct val="90000"/>
                </a:lnSpc>
                <a:spcBef>
                  <a:spcPct val="0"/>
                </a:spcBef>
                <a:spcAft>
                  <a:spcPct val="35000"/>
                </a:spcAft>
                <a:buNone/>
              </a:pPr>
              <a:r>
                <a:rPr lang="en-GB" sz="1400" kern="1200" dirty="0"/>
                <a:t>E Commerce</a:t>
              </a:r>
            </a:p>
          </p:txBody>
        </p:sp>
        <p:sp>
          <p:nvSpPr>
            <p:cNvPr id="37" name="Freeform: Shape 36">
              <a:extLst>
                <a:ext uri="{FF2B5EF4-FFF2-40B4-BE49-F238E27FC236}">
                  <a16:creationId xmlns:a16="http://schemas.microsoft.com/office/drawing/2014/main" id="{ACBC5986-72CD-6D75-1B48-12A55F6F5227}"/>
                </a:ext>
              </a:extLst>
            </p:cNvPr>
            <p:cNvSpPr/>
            <p:nvPr/>
          </p:nvSpPr>
          <p:spPr>
            <a:xfrm>
              <a:off x="2260129" y="3675101"/>
              <a:ext cx="914060" cy="607002"/>
            </a:xfrm>
            <a:custGeom>
              <a:avLst/>
              <a:gdLst>
                <a:gd name="connsiteX0" fmla="*/ 0 w 914060"/>
                <a:gd name="connsiteY0" fmla="*/ 101169 h 607002"/>
                <a:gd name="connsiteX1" fmla="*/ 101169 w 914060"/>
                <a:gd name="connsiteY1" fmla="*/ 0 h 607002"/>
                <a:gd name="connsiteX2" fmla="*/ 812891 w 914060"/>
                <a:gd name="connsiteY2" fmla="*/ 0 h 607002"/>
                <a:gd name="connsiteX3" fmla="*/ 914060 w 914060"/>
                <a:gd name="connsiteY3" fmla="*/ 101169 h 607002"/>
                <a:gd name="connsiteX4" fmla="*/ 914060 w 914060"/>
                <a:gd name="connsiteY4" fmla="*/ 505833 h 607002"/>
                <a:gd name="connsiteX5" fmla="*/ 812891 w 914060"/>
                <a:gd name="connsiteY5" fmla="*/ 607002 h 607002"/>
                <a:gd name="connsiteX6" fmla="*/ 101169 w 914060"/>
                <a:gd name="connsiteY6" fmla="*/ 607002 h 607002"/>
                <a:gd name="connsiteX7" fmla="*/ 0 w 914060"/>
                <a:gd name="connsiteY7" fmla="*/ 505833 h 607002"/>
                <a:gd name="connsiteX8" fmla="*/ 0 w 914060"/>
                <a:gd name="connsiteY8" fmla="*/ 101169 h 607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060" h="607002">
                  <a:moveTo>
                    <a:pt x="0" y="101169"/>
                  </a:moveTo>
                  <a:cubicBezTo>
                    <a:pt x="0" y="45295"/>
                    <a:pt x="45295" y="0"/>
                    <a:pt x="101169" y="0"/>
                  </a:cubicBezTo>
                  <a:lnTo>
                    <a:pt x="812891" y="0"/>
                  </a:lnTo>
                  <a:cubicBezTo>
                    <a:pt x="868765" y="0"/>
                    <a:pt x="914060" y="45295"/>
                    <a:pt x="914060" y="101169"/>
                  </a:cubicBezTo>
                  <a:lnTo>
                    <a:pt x="914060" y="505833"/>
                  </a:lnTo>
                  <a:cubicBezTo>
                    <a:pt x="914060" y="561707"/>
                    <a:pt x="868765" y="607002"/>
                    <a:pt x="812891" y="607002"/>
                  </a:cubicBezTo>
                  <a:lnTo>
                    <a:pt x="101169" y="607002"/>
                  </a:lnTo>
                  <a:cubicBezTo>
                    <a:pt x="45295" y="607002"/>
                    <a:pt x="0" y="561707"/>
                    <a:pt x="0" y="505833"/>
                  </a:cubicBezTo>
                  <a:lnTo>
                    <a:pt x="0" y="101169"/>
                  </a:lnTo>
                  <a:close/>
                </a:path>
              </a:pathLst>
            </a:custGeom>
            <a:effectLst>
              <a:outerShdw blurRad="50800" dist="38100" dir="2700000" algn="tl" rotWithShape="0">
                <a:prstClr val="black">
                  <a:alpha val="40000"/>
                </a:prstClr>
              </a:outerShdw>
            </a:effectLst>
          </p:spPr>
          <p:style>
            <a:lnRef idx="0">
              <a:schemeClr val="lt1">
                <a:hueOff val="0"/>
                <a:satOff val="0"/>
                <a:lumOff val="0"/>
                <a:alphaOff val="0"/>
              </a:schemeClr>
            </a:lnRef>
            <a:fillRef idx="3">
              <a:schemeClr val="accent3">
                <a:hueOff val="0"/>
                <a:satOff val="0"/>
                <a:lumOff val="0"/>
                <a:alphaOff val="0"/>
              </a:schemeClr>
            </a:fillRef>
            <a:effectRef idx="2">
              <a:scrgbClr r="0" g="0" b="0"/>
            </a:effectRef>
            <a:fontRef idx="minor">
              <a:schemeClr val="lt1"/>
            </a:fontRef>
          </p:style>
          <p:txBody>
            <a:bodyPr spcFirstLastPara="0" vert="horz" wrap="square" lIns="65191" tIns="65191" rIns="65191" bIns="65191" numCol="1" spcCol="1270" anchor="ctr" anchorCtr="0">
              <a:noAutofit/>
            </a:bodyPr>
            <a:lstStyle/>
            <a:p>
              <a:pPr marL="0" lvl="0" indent="0" algn="ctr" defTabSz="622300">
                <a:lnSpc>
                  <a:spcPct val="90000"/>
                </a:lnSpc>
                <a:spcBef>
                  <a:spcPct val="0"/>
                </a:spcBef>
                <a:spcAft>
                  <a:spcPct val="35000"/>
                </a:spcAft>
                <a:buNone/>
              </a:pPr>
              <a:r>
                <a:rPr lang="en-GB" sz="1400" kern="1200" dirty="0"/>
                <a:t>Computer Forensics</a:t>
              </a:r>
            </a:p>
          </p:txBody>
        </p:sp>
        <p:sp>
          <p:nvSpPr>
            <p:cNvPr id="38" name="Freeform: Shape 37">
              <a:extLst>
                <a:ext uri="{FF2B5EF4-FFF2-40B4-BE49-F238E27FC236}">
                  <a16:creationId xmlns:a16="http://schemas.microsoft.com/office/drawing/2014/main" id="{59173387-082E-3A8B-1158-7176275FD2B7}"/>
                </a:ext>
              </a:extLst>
            </p:cNvPr>
            <p:cNvSpPr/>
            <p:nvPr/>
          </p:nvSpPr>
          <p:spPr>
            <a:xfrm rot="8617942">
              <a:off x="1885643" y="4419854"/>
              <a:ext cx="464617" cy="0"/>
            </a:xfrm>
            <a:custGeom>
              <a:avLst/>
              <a:gdLst/>
              <a:ahLst/>
              <a:cxnLst/>
              <a:rect l="0" t="0" r="0" b="0"/>
              <a:pathLst>
                <a:path>
                  <a:moveTo>
                    <a:pt x="0" y="0"/>
                  </a:moveTo>
                  <a:lnTo>
                    <a:pt x="464617" y="0"/>
                  </a:lnTo>
                </a:path>
              </a:pathLst>
            </a:custGeom>
            <a:noFill/>
            <a:effectLst>
              <a:outerShdw blurRad="50800" dist="38100" dir="2700000" algn="tl" rotWithShape="0">
                <a:prstClr val="black">
                  <a:alpha val="40000"/>
                </a:prstClr>
              </a:outerShdw>
            </a:effectLst>
          </p:spPr>
          <p:style>
            <a:lnRef idx="1">
              <a:schemeClr val="accent3">
                <a:hueOff val="0"/>
                <a:satOff val="0"/>
                <a:lumOff val="0"/>
                <a:alphaOff val="0"/>
              </a:schemeClr>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39" name="Freeform: Shape 38">
              <a:extLst>
                <a:ext uri="{FF2B5EF4-FFF2-40B4-BE49-F238E27FC236}">
                  <a16:creationId xmlns:a16="http://schemas.microsoft.com/office/drawing/2014/main" id="{CFE37558-AE1C-76F7-7EF5-0BBF693152D1}"/>
                </a:ext>
              </a:extLst>
            </p:cNvPr>
            <p:cNvSpPr/>
            <p:nvPr/>
          </p:nvSpPr>
          <p:spPr>
            <a:xfrm>
              <a:off x="872988" y="4445715"/>
              <a:ext cx="1057902" cy="1002810"/>
            </a:xfrm>
            <a:custGeom>
              <a:avLst/>
              <a:gdLst>
                <a:gd name="connsiteX0" fmla="*/ 0 w 1057902"/>
                <a:gd name="connsiteY0" fmla="*/ 167138 h 1002810"/>
                <a:gd name="connsiteX1" fmla="*/ 167138 w 1057902"/>
                <a:gd name="connsiteY1" fmla="*/ 0 h 1002810"/>
                <a:gd name="connsiteX2" fmla="*/ 890764 w 1057902"/>
                <a:gd name="connsiteY2" fmla="*/ 0 h 1002810"/>
                <a:gd name="connsiteX3" fmla="*/ 1057902 w 1057902"/>
                <a:gd name="connsiteY3" fmla="*/ 167138 h 1002810"/>
                <a:gd name="connsiteX4" fmla="*/ 1057902 w 1057902"/>
                <a:gd name="connsiteY4" fmla="*/ 835672 h 1002810"/>
                <a:gd name="connsiteX5" fmla="*/ 890764 w 1057902"/>
                <a:gd name="connsiteY5" fmla="*/ 1002810 h 1002810"/>
                <a:gd name="connsiteX6" fmla="*/ 167138 w 1057902"/>
                <a:gd name="connsiteY6" fmla="*/ 1002810 h 1002810"/>
                <a:gd name="connsiteX7" fmla="*/ 0 w 1057902"/>
                <a:gd name="connsiteY7" fmla="*/ 835672 h 1002810"/>
                <a:gd name="connsiteX8" fmla="*/ 0 w 1057902"/>
                <a:gd name="connsiteY8" fmla="*/ 167138 h 1002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7902" h="1002810">
                  <a:moveTo>
                    <a:pt x="0" y="167138"/>
                  </a:moveTo>
                  <a:cubicBezTo>
                    <a:pt x="0" y="74830"/>
                    <a:pt x="74830" y="0"/>
                    <a:pt x="167138" y="0"/>
                  </a:cubicBezTo>
                  <a:lnTo>
                    <a:pt x="890764" y="0"/>
                  </a:lnTo>
                  <a:cubicBezTo>
                    <a:pt x="983072" y="0"/>
                    <a:pt x="1057902" y="74830"/>
                    <a:pt x="1057902" y="167138"/>
                  </a:cubicBezTo>
                  <a:lnTo>
                    <a:pt x="1057902" y="835672"/>
                  </a:lnTo>
                  <a:cubicBezTo>
                    <a:pt x="1057902" y="927980"/>
                    <a:pt x="983072" y="1002810"/>
                    <a:pt x="890764" y="1002810"/>
                  </a:cubicBezTo>
                  <a:lnTo>
                    <a:pt x="167138" y="1002810"/>
                  </a:lnTo>
                  <a:cubicBezTo>
                    <a:pt x="74830" y="1002810"/>
                    <a:pt x="0" y="927980"/>
                    <a:pt x="0" y="835672"/>
                  </a:cubicBezTo>
                  <a:lnTo>
                    <a:pt x="0" y="167138"/>
                  </a:lnTo>
                  <a:close/>
                </a:path>
              </a:pathLst>
            </a:custGeom>
            <a:effectLst>
              <a:outerShdw blurRad="50800" dist="38100" dir="2700000" algn="tl" rotWithShape="0">
                <a:prstClr val="black">
                  <a:alpha val="40000"/>
                </a:prstClr>
              </a:outerShdw>
            </a:effectLst>
          </p:spPr>
          <p:style>
            <a:lnRef idx="0">
              <a:schemeClr val="lt1">
                <a:hueOff val="0"/>
                <a:satOff val="0"/>
                <a:lumOff val="0"/>
                <a:alphaOff val="0"/>
              </a:schemeClr>
            </a:lnRef>
            <a:fillRef idx="3">
              <a:schemeClr val="accent4">
                <a:hueOff val="0"/>
                <a:satOff val="0"/>
                <a:lumOff val="0"/>
                <a:alphaOff val="0"/>
              </a:schemeClr>
            </a:fillRef>
            <a:effectRef idx="2">
              <a:scrgbClr r="0" g="0" b="0"/>
            </a:effectRef>
            <a:fontRef idx="minor">
              <a:schemeClr val="lt1"/>
            </a:fontRef>
          </p:style>
          <p:txBody>
            <a:bodyPr spcFirstLastPara="0" vert="horz" wrap="square" lIns="89593" tIns="89593" rIns="89593" bIns="89593" numCol="1" spcCol="1270" anchor="ctr" anchorCtr="0">
              <a:noAutofit/>
            </a:bodyPr>
            <a:lstStyle/>
            <a:p>
              <a:pPr marL="0" lvl="0" indent="0" algn="ctr" defTabSz="711200">
                <a:lnSpc>
                  <a:spcPct val="90000"/>
                </a:lnSpc>
                <a:spcBef>
                  <a:spcPct val="0"/>
                </a:spcBef>
                <a:spcAft>
                  <a:spcPct val="35000"/>
                </a:spcAft>
                <a:buNone/>
              </a:pPr>
              <a:r>
                <a:rPr lang="en-GB" sz="1600" kern="1200" dirty="0"/>
                <a:t>Cyber Sec</a:t>
              </a:r>
            </a:p>
          </p:txBody>
        </p:sp>
        <p:sp>
          <p:nvSpPr>
            <p:cNvPr id="40" name="Freeform: Shape 39">
              <a:extLst>
                <a:ext uri="{FF2B5EF4-FFF2-40B4-BE49-F238E27FC236}">
                  <a16:creationId xmlns:a16="http://schemas.microsoft.com/office/drawing/2014/main" id="{371A9EE5-1922-69D2-750E-6F0B37BBB496}"/>
                </a:ext>
              </a:extLst>
            </p:cNvPr>
            <p:cNvSpPr/>
            <p:nvPr/>
          </p:nvSpPr>
          <p:spPr>
            <a:xfrm rot="12228959">
              <a:off x="1737247" y="3666611"/>
              <a:ext cx="546133" cy="0"/>
            </a:xfrm>
            <a:custGeom>
              <a:avLst/>
              <a:gdLst/>
              <a:ahLst/>
              <a:cxnLst/>
              <a:rect l="0" t="0" r="0" b="0"/>
              <a:pathLst>
                <a:path>
                  <a:moveTo>
                    <a:pt x="0" y="0"/>
                  </a:moveTo>
                  <a:lnTo>
                    <a:pt x="546133" y="0"/>
                  </a:lnTo>
                </a:path>
              </a:pathLst>
            </a:custGeom>
            <a:noFill/>
            <a:ln>
              <a:solidFill>
                <a:schemeClr val="accent5">
                  <a:lumMod val="75000"/>
                </a:schemeClr>
              </a:solidFill>
            </a:ln>
            <a:effectLst>
              <a:outerShdw blurRad="50800" dist="38100" dir="2700000" algn="tl" rotWithShape="0">
                <a:prstClr val="black">
                  <a:alpha val="40000"/>
                </a:prstClr>
              </a:outerShdw>
            </a:effectLst>
          </p:spPr>
          <p:style>
            <a:lnRef idx="1">
              <a:scrgbClr r="0" g="0" b="0"/>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41" name="Freeform: Shape 40">
              <a:extLst>
                <a:ext uri="{FF2B5EF4-FFF2-40B4-BE49-F238E27FC236}">
                  <a16:creationId xmlns:a16="http://schemas.microsoft.com/office/drawing/2014/main" id="{7BA1B0C1-84B4-34C3-0A8B-D0821ECBF180}"/>
                </a:ext>
              </a:extLst>
            </p:cNvPr>
            <p:cNvSpPr/>
            <p:nvPr/>
          </p:nvSpPr>
          <p:spPr>
            <a:xfrm>
              <a:off x="838202" y="3071049"/>
              <a:ext cx="922297" cy="563504"/>
            </a:xfrm>
            <a:custGeom>
              <a:avLst/>
              <a:gdLst>
                <a:gd name="connsiteX0" fmla="*/ 0 w 922297"/>
                <a:gd name="connsiteY0" fmla="*/ 93919 h 563504"/>
                <a:gd name="connsiteX1" fmla="*/ 93919 w 922297"/>
                <a:gd name="connsiteY1" fmla="*/ 0 h 563504"/>
                <a:gd name="connsiteX2" fmla="*/ 828378 w 922297"/>
                <a:gd name="connsiteY2" fmla="*/ 0 h 563504"/>
                <a:gd name="connsiteX3" fmla="*/ 922297 w 922297"/>
                <a:gd name="connsiteY3" fmla="*/ 93919 h 563504"/>
                <a:gd name="connsiteX4" fmla="*/ 922297 w 922297"/>
                <a:gd name="connsiteY4" fmla="*/ 469585 h 563504"/>
                <a:gd name="connsiteX5" fmla="*/ 828378 w 922297"/>
                <a:gd name="connsiteY5" fmla="*/ 563504 h 563504"/>
                <a:gd name="connsiteX6" fmla="*/ 93919 w 922297"/>
                <a:gd name="connsiteY6" fmla="*/ 563504 h 563504"/>
                <a:gd name="connsiteX7" fmla="*/ 0 w 922297"/>
                <a:gd name="connsiteY7" fmla="*/ 469585 h 563504"/>
                <a:gd name="connsiteX8" fmla="*/ 0 w 922297"/>
                <a:gd name="connsiteY8" fmla="*/ 93919 h 56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297" h="563504">
                  <a:moveTo>
                    <a:pt x="0" y="93919"/>
                  </a:moveTo>
                  <a:cubicBezTo>
                    <a:pt x="0" y="42049"/>
                    <a:pt x="42049" y="0"/>
                    <a:pt x="93919" y="0"/>
                  </a:cubicBezTo>
                  <a:lnTo>
                    <a:pt x="828378" y="0"/>
                  </a:lnTo>
                  <a:cubicBezTo>
                    <a:pt x="880248" y="0"/>
                    <a:pt x="922297" y="42049"/>
                    <a:pt x="922297" y="93919"/>
                  </a:cubicBezTo>
                  <a:lnTo>
                    <a:pt x="922297" y="469585"/>
                  </a:lnTo>
                  <a:cubicBezTo>
                    <a:pt x="922297" y="521455"/>
                    <a:pt x="880248" y="563504"/>
                    <a:pt x="828378" y="563504"/>
                  </a:cubicBezTo>
                  <a:lnTo>
                    <a:pt x="93919" y="563504"/>
                  </a:lnTo>
                  <a:cubicBezTo>
                    <a:pt x="42049" y="563504"/>
                    <a:pt x="0" y="521455"/>
                    <a:pt x="0" y="469585"/>
                  </a:cubicBezTo>
                  <a:lnTo>
                    <a:pt x="0" y="93919"/>
                  </a:lnTo>
                  <a:close/>
                </a:path>
              </a:pathLst>
            </a:custGeom>
            <a:effectLst>
              <a:outerShdw blurRad="50800" dist="38100" dir="2700000" algn="tl" rotWithShape="0">
                <a:prstClr val="black">
                  <a:alpha val="40000"/>
                </a:prstClr>
              </a:outerShdw>
            </a:effectLst>
          </p:spPr>
          <p:style>
            <a:lnRef idx="0">
              <a:schemeClr val="lt1">
                <a:hueOff val="0"/>
                <a:satOff val="0"/>
                <a:lumOff val="0"/>
                <a:alphaOff val="0"/>
              </a:schemeClr>
            </a:lnRef>
            <a:fillRef idx="3">
              <a:schemeClr val="accent5">
                <a:hueOff val="0"/>
                <a:satOff val="0"/>
                <a:lumOff val="0"/>
                <a:alphaOff val="0"/>
              </a:schemeClr>
            </a:fillRef>
            <a:effectRef idx="2">
              <a:scrgbClr r="0" g="0" b="0"/>
            </a:effectRef>
            <a:fontRef idx="minor">
              <a:schemeClr val="lt1"/>
            </a:fontRef>
          </p:style>
          <p:txBody>
            <a:bodyPr spcFirstLastPara="0" vert="horz" wrap="square" lIns="63068" tIns="63068" rIns="63068" bIns="63068" numCol="1" spcCol="1270" anchor="ctr" anchorCtr="0">
              <a:noAutofit/>
            </a:bodyPr>
            <a:lstStyle/>
            <a:p>
              <a:pPr marL="0" lvl="0" indent="0" algn="ctr" defTabSz="622300">
                <a:lnSpc>
                  <a:spcPct val="90000"/>
                </a:lnSpc>
                <a:spcBef>
                  <a:spcPct val="0"/>
                </a:spcBef>
                <a:spcAft>
                  <a:spcPct val="35000"/>
                </a:spcAft>
                <a:buNone/>
              </a:pPr>
              <a:r>
                <a:rPr lang="en-GB" sz="1400" kern="1200" dirty="0"/>
                <a:t>Ethical Hacking</a:t>
              </a:r>
            </a:p>
          </p:txBody>
        </p:sp>
        <p:sp>
          <p:nvSpPr>
            <p:cNvPr id="42" name="Freeform: Shape 41">
              <a:extLst>
                <a:ext uri="{FF2B5EF4-FFF2-40B4-BE49-F238E27FC236}">
                  <a16:creationId xmlns:a16="http://schemas.microsoft.com/office/drawing/2014/main" id="{D99790CE-3812-0E83-6EAD-ACF42D8E07B9}"/>
                </a:ext>
              </a:extLst>
            </p:cNvPr>
            <p:cNvSpPr/>
            <p:nvPr/>
          </p:nvSpPr>
          <p:spPr>
            <a:xfrm>
              <a:off x="2285998" y="2133607"/>
              <a:ext cx="1073601" cy="749826"/>
            </a:xfrm>
            <a:custGeom>
              <a:avLst/>
              <a:gdLst>
                <a:gd name="connsiteX0" fmla="*/ 0 w 1073601"/>
                <a:gd name="connsiteY0" fmla="*/ 124973 h 749826"/>
                <a:gd name="connsiteX1" fmla="*/ 124973 w 1073601"/>
                <a:gd name="connsiteY1" fmla="*/ 0 h 749826"/>
                <a:gd name="connsiteX2" fmla="*/ 948628 w 1073601"/>
                <a:gd name="connsiteY2" fmla="*/ 0 h 749826"/>
                <a:gd name="connsiteX3" fmla="*/ 1073601 w 1073601"/>
                <a:gd name="connsiteY3" fmla="*/ 124973 h 749826"/>
                <a:gd name="connsiteX4" fmla="*/ 1073601 w 1073601"/>
                <a:gd name="connsiteY4" fmla="*/ 624853 h 749826"/>
                <a:gd name="connsiteX5" fmla="*/ 948628 w 1073601"/>
                <a:gd name="connsiteY5" fmla="*/ 749826 h 749826"/>
                <a:gd name="connsiteX6" fmla="*/ 124973 w 1073601"/>
                <a:gd name="connsiteY6" fmla="*/ 749826 h 749826"/>
                <a:gd name="connsiteX7" fmla="*/ 0 w 1073601"/>
                <a:gd name="connsiteY7" fmla="*/ 624853 h 749826"/>
                <a:gd name="connsiteX8" fmla="*/ 0 w 1073601"/>
                <a:gd name="connsiteY8" fmla="*/ 124973 h 74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3601" h="749826">
                  <a:moveTo>
                    <a:pt x="0" y="124973"/>
                  </a:moveTo>
                  <a:cubicBezTo>
                    <a:pt x="0" y="55952"/>
                    <a:pt x="55952" y="0"/>
                    <a:pt x="124973" y="0"/>
                  </a:cubicBezTo>
                  <a:lnTo>
                    <a:pt x="948628" y="0"/>
                  </a:lnTo>
                  <a:cubicBezTo>
                    <a:pt x="1017649" y="0"/>
                    <a:pt x="1073601" y="55952"/>
                    <a:pt x="1073601" y="124973"/>
                  </a:cubicBezTo>
                  <a:lnTo>
                    <a:pt x="1073601" y="624853"/>
                  </a:lnTo>
                  <a:cubicBezTo>
                    <a:pt x="1073601" y="693874"/>
                    <a:pt x="1017649" y="749826"/>
                    <a:pt x="948628" y="749826"/>
                  </a:cubicBezTo>
                  <a:lnTo>
                    <a:pt x="124973" y="749826"/>
                  </a:lnTo>
                  <a:cubicBezTo>
                    <a:pt x="55952" y="749826"/>
                    <a:pt x="0" y="693874"/>
                    <a:pt x="0" y="624853"/>
                  </a:cubicBezTo>
                  <a:lnTo>
                    <a:pt x="0" y="124973"/>
                  </a:lnTo>
                  <a:close/>
                </a:path>
              </a:pathLst>
            </a:custGeom>
            <a:solidFill>
              <a:srgbClr val="FFC000"/>
            </a:solidFill>
            <a:effectLst>
              <a:outerShdw blurRad="50800" dist="38100" dir="2700000" algn="tl" rotWithShape="0">
                <a:prstClr val="black">
                  <a:alpha val="40000"/>
                </a:prstClr>
              </a:outerShdw>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67083" tIns="67083" rIns="67083" bIns="67083" numCol="1" spcCol="1270" anchor="ctr" anchorCtr="0">
              <a:noAutofit/>
            </a:bodyPr>
            <a:lstStyle/>
            <a:p>
              <a:pPr marL="0" lvl="0" indent="0" algn="ctr" defTabSz="533400">
                <a:lnSpc>
                  <a:spcPct val="90000"/>
                </a:lnSpc>
                <a:spcBef>
                  <a:spcPct val="0"/>
                </a:spcBef>
                <a:spcAft>
                  <a:spcPct val="35000"/>
                </a:spcAft>
                <a:buNone/>
              </a:pPr>
              <a:r>
                <a:rPr lang="en-GB" sz="1200" kern="1200"/>
                <a:t>Data Modelling</a:t>
              </a:r>
            </a:p>
          </p:txBody>
        </p:sp>
        <p:sp>
          <p:nvSpPr>
            <p:cNvPr id="43" name="Freeform: Shape 42">
              <a:extLst>
                <a:ext uri="{FF2B5EF4-FFF2-40B4-BE49-F238E27FC236}">
                  <a16:creationId xmlns:a16="http://schemas.microsoft.com/office/drawing/2014/main" id="{12E9B7F5-3A58-F8CC-21DD-1F71FEB33C24}"/>
                </a:ext>
              </a:extLst>
            </p:cNvPr>
            <p:cNvSpPr/>
            <p:nvPr/>
          </p:nvSpPr>
          <p:spPr>
            <a:xfrm rot="12118958">
              <a:off x="1935549" y="2223762"/>
              <a:ext cx="363668" cy="0"/>
            </a:xfrm>
            <a:custGeom>
              <a:avLst/>
              <a:gdLst/>
              <a:ahLst/>
              <a:cxnLst/>
              <a:rect l="0" t="0" r="0" b="0"/>
              <a:pathLst>
                <a:path>
                  <a:moveTo>
                    <a:pt x="0" y="0"/>
                  </a:moveTo>
                  <a:lnTo>
                    <a:pt x="363668" y="0"/>
                  </a:lnTo>
                </a:path>
              </a:pathLst>
            </a:custGeom>
            <a:noFill/>
            <a:effectLst>
              <a:outerShdw blurRad="50800" dist="38100" dir="2700000" algn="tl" rotWithShape="0">
                <a:prstClr val="black">
                  <a:alpha val="40000"/>
                </a:prstClr>
              </a:outerShdw>
            </a:effectLst>
          </p:spPr>
          <p:style>
            <a:lnRef idx="1">
              <a:schemeClr val="accent3">
                <a:hueOff val="0"/>
                <a:satOff val="0"/>
                <a:lumOff val="0"/>
                <a:alphaOff val="0"/>
              </a:schemeClr>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44" name="Freeform: Shape 43">
              <a:extLst>
                <a:ext uri="{FF2B5EF4-FFF2-40B4-BE49-F238E27FC236}">
                  <a16:creationId xmlns:a16="http://schemas.microsoft.com/office/drawing/2014/main" id="{B20C60BC-B1EF-9911-0E90-8DBC8D7EAEAF}"/>
                </a:ext>
              </a:extLst>
            </p:cNvPr>
            <p:cNvSpPr/>
            <p:nvPr/>
          </p:nvSpPr>
          <p:spPr>
            <a:xfrm>
              <a:off x="762003" y="1676403"/>
              <a:ext cx="1186765" cy="479521"/>
            </a:xfrm>
            <a:custGeom>
              <a:avLst/>
              <a:gdLst>
                <a:gd name="connsiteX0" fmla="*/ 0 w 1186765"/>
                <a:gd name="connsiteY0" fmla="*/ 79922 h 479521"/>
                <a:gd name="connsiteX1" fmla="*/ 79922 w 1186765"/>
                <a:gd name="connsiteY1" fmla="*/ 0 h 479521"/>
                <a:gd name="connsiteX2" fmla="*/ 1106843 w 1186765"/>
                <a:gd name="connsiteY2" fmla="*/ 0 h 479521"/>
                <a:gd name="connsiteX3" fmla="*/ 1186765 w 1186765"/>
                <a:gd name="connsiteY3" fmla="*/ 79922 h 479521"/>
                <a:gd name="connsiteX4" fmla="*/ 1186765 w 1186765"/>
                <a:gd name="connsiteY4" fmla="*/ 399599 h 479521"/>
                <a:gd name="connsiteX5" fmla="*/ 1106843 w 1186765"/>
                <a:gd name="connsiteY5" fmla="*/ 479521 h 479521"/>
                <a:gd name="connsiteX6" fmla="*/ 79922 w 1186765"/>
                <a:gd name="connsiteY6" fmla="*/ 479521 h 479521"/>
                <a:gd name="connsiteX7" fmla="*/ 0 w 1186765"/>
                <a:gd name="connsiteY7" fmla="*/ 399599 h 479521"/>
                <a:gd name="connsiteX8" fmla="*/ 0 w 1186765"/>
                <a:gd name="connsiteY8" fmla="*/ 79922 h 479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6765" h="479521">
                  <a:moveTo>
                    <a:pt x="0" y="79922"/>
                  </a:moveTo>
                  <a:cubicBezTo>
                    <a:pt x="0" y="35782"/>
                    <a:pt x="35782" y="0"/>
                    <a:pt x="79922" y="0"/>
                  </a:cubicBezTo>
                  <a:lnTo>
                    <a:pt x="1106843" y="0"/>
                  </a:lnTo>
                  <a:cubicBezTo>
                    <a:pt x="1150983" y="0"/>
                    <a:pt x="1186765" y="35782"/>
                    <a:pt x="1186765" y="79922"/>
                  </a:cubicBezTo>
                  <a:lnTo>
                    <a:pt x="1186765" y="399599"/>
                  </a:lnTo>
                  <a:cubicBezTo>
                    <a:pt x="1186765" y="443739"/>
                    <a:pt x="1150983" y="479521"/>
                    <a:pt x="1106843" y="479521"/>
                  </a:cubicBezTo>
                  <a:lnTo>
                    <a:pt x="79922" y="479521"/>
                  </a:lnTo>
                  <a:cubicBezTo>
                    <a:pt x="35782" y="479521"/>
                    <a:pt x="0" y="443739"/>
                    <a:pt x="0" y="399599"/>
                  </a:cubicBezTo>
                  <a:lnTo>
                    <a:pt x="0" y="79922"/>
                  </a:lnTo>
                  <a:close/>
                </a:path>
              </a:pathLst>
            </a:custGeom>
            <a:effectLst>
              <a:outerShdw blurRad="50800" dist="38100" dir="2700000" algn="tl" rotWithShape="0">
                <a:prstClr val="black">
                  <a:alpha val="40000"/>
                </a:prstClr>
              </a:outerShdw>
            </a:effectLst>
          </p:spPr>
          <p:style>
            <a:lnRef idx="0">
              <a:schemeClr val="lt1">
                <a:hueOff val="0"/>
                <a:satOff val="0"/>
                <a:lumOff val="0"/>
                <a:alphaOff val="0"/>
              </a:schemeClr>
            </a:lnRef>
            <a:fillRef idx="3">
              <a:schemeClr val="accent2">
                <a:hueOff val="0"/>
                <a:satOff val="0"/>
                <a:lumOff val="0"/>
                <a:alphaOff val="0"/>
              </a:schemeClr>
            </a:fillRef>
            <a:effectRef idx="2">
              <a:scrgbClr r="0" g="0" b="0"/>
            </a:effectRef>
            <a:fontRef idx="minor">
              <a:schemeClr val="lt1"/>
            </a:fontRef>
          </p:style>
          <p:txBody>
            <a:bodyPr spcFirstLastPara="0" vert="horz" wrap="square" lIns="53888" tIns="53888" rIns="53888" bIns="53888" numCol="1" spcCol="1270" anchor="ctr" anchorCtr="0">
              <a:noAutofit/>
            </a:bodyPr>
            <a:lstStyle/>
            <a:p>
              <a:pPr marL="0" lvl="0" indent="0" algn="ctr" defTabSz="533400">
                <a:lnSpc>
                  <a:spcPct val="90000"/>
                </a:lnSpc>
                <a:spcBef>
                  <a:spcPct val="0"/>
                </a:spcBef>
                <a:spcAft>
                  <a:spcPct val="35000"/>
                </a:spcAft>
                <a:buNone/>
              </a:pPr>
              <a:r>
                <a:rPr lang="en-GB" sz="1200" kern="1200"/>
                <a:t>Big Data</a:t>
              </a:r>
            </a:p>
          </p:txBody>
        </p:sp>
        <p:sp>
          <p:nvSpPr>
            <p:cNvPr id="45" name="Freeform: Shape 44">
              <a:extLst>
                <a:ext uri="{FF2B5EF4-FFF2-40B4-BE49-F238E27FC236}">
                  <a16:creationId xmlns:a16="http://schemas.microsoft.com/office/drawing/2014/main" id="{CC836EA1-9811-2BD3-6A3B-E50FE4D653C9}"/>
                </a:ext>
              </a:extLst>
            </p:cNvPr>
            <p:cNvSpPr/>
            <p:nvPr/>
          </p:nvSpPr>
          <p:spPr>
            <a:xfrm rot="15620239">
              <a:off x="2300401" y="1746519"/>
              <a:ext cx="785315" cy="0"/>
            </a:xfrm>
            <a:custGeom>
              <a:avLst/>
              <a:gdLst/>
              <a:ahLst/>
              <a:cxnLst/>
              <a:rect l="0" t="0" r="0" b="0"/>
              <a:pathLst>
                <a:path>
                  <a:moveTo>
                    <a:pt x="0" y="0"/>
                  </a:moveTo>
                  <a:lnTo>
                    <a:pt x="785315" y="0"/>
                  </a:lnTo>
                </a:path>
              </a:pathLst>
            </a:custGeom>
            <a:noFill/>
            <a:effectLst>
              <a:outerShdw blurRad="50800" dist="38100" dir="2700000" algn="tl" rotWithShape="0">
                <a:prstClr val="black">
                  <a:alpha val="40000"/>
                </a:prstClr>
              </a:outerShdw>
            </a:effectLst>
          </p:spPr>
          <p:style>
            <a:lnRef idx="1">
              <a:schemeClr val="accent3">
                <a:hueOff val="0"/>
                <a:satOff val="0"/>
                <a:lumOff val="0"/>
                <a:alphaOff val="0"/>
              </a:schemeClr>
            </a:lnRef>
            <a:fillRef idx="0">
              <a:scrgbClr r="0" g="0" b="0"/>
            </a:fillRef>
            <a:effectRef idx="0">
              <a:scrgbClr r="0" g="0" b="0"/>
            </a:effectRef>
            <a:fontRef idx="minor">
              <a:schemeClr val="tx1">
                <a:hueOff val="0"/>
                <a:satOff val="0"/>
                <a:lumOff val="0"/>
                <a:alphaOff val="0"/>
              </a:schemeClr>
            </a:fontRef>
          </p:style>
          <p:txBody>
            <a:bodyPr/>
            <a:lstStyle/>
            <a:p>
              <a:endParaRPr lang="en-GB"/>
            </a:p>
          </p:txBody>
        </p:sp>
        <p:sp>
          <p:nvSpPr>
            <p:cNvPr id="46" name="Freeform: Shape 45">
              <a:extLst>
                <a:ext uri="{FF2B5EF4-FFF2-40B4-BE49-F238E27FC236}">
                  <a16:creationId xmlns:a16="http://schemas.microsoft.com/office/drawing/2014/main" id="{D2D1895D-193D-D65F-4D72-286435F3B021}"/>
                </a:ext>
              </a:extLst>
            </p:cNvPr>
            <p:cNvSpPr/>
            <p:nvPr/>
          </p:nvSpPr>
          <p:spPr>
            <a:xfrm>
              <a:off x="1828796" y="609606"/>
              <a:ext cx="1469045" cy="749826"/>
            </a:xfrm>
            <a:custGeom>
              <a:avLst/>
              <a:gdLst>
                <a:gd name="connsiteX0" fmla="*/ 0 w 1469045"/>
                <a:gd name="connsiteY0" fmla="*/ 124973 h 749826"/>
                <a:gd name="connsiteX1" fmla="*/ 124973 w 1469045"/>
                <a:gd name="connsiteY1" fmla="*/ 0 h 749826"/>
                <a:gd name="connsiteX2" fmla="*/ 1344072 w 1469045"/>
                <a:gd name="connsiteY2" fmla="*/ 0 h 749826"/>
                <a:gd name="connsiteX3" fmla="*/ 1469045 w 1469045"/>
                <a:gd name="connsiteY3" fmla="*/ 124973 h 749826"/>
                <a:gd name="connsiteX4" fmla="*/ 1469045 w 1469045"/>
                <a:gd name="connsiteY4" fmla="*/ 624853 h 749826"/>
                <a:gd name="connsiteX5" fmla="*/ 1344072 w 1469045"/>
                <a:gd name="connsiteY5" fmla="*/ 749826 h 749826"/>
                <a:gd name="connsiteX6" fmla="*/ 124973 w 1469045"/>
                <a:gd name="connsiteY6" fmla="*/ 749826 h 749826"/>
                <a:gd name="connsiteX7" fmla="*/ 0 w 1469045"/>
                <a:gd name="connsiteY7" fmla="*/ 624853 h 749826"/>
                <a:gd name="connsiteX8" fmla="*/ 0 w 1469045"/>
                <a:gd name="connsiteY8" fmla="*/ 124973 h 74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9045" h="749826">
                  <a:moveTo>
                    <a:pt x="0" y="124973"/>
                  </a:moveTo>
                  <a:cubicBezTo>
                    <a:pt x="0" y="55952"/>
                    <a:pt x="55952" y="0"/>
                    <a:pt x="124973" y="0"/>
                  </a:cubicBezTo>
                  <a:lnTo>
                    <a:pt x="1344072" y="0"/>
                  </a:lnTo>
                  <a:cubicBezTo>
                    <a:pt x="1413093" y="0"/>
                    <a:pt x="1469045" y="55952"/>
                    <a:pt x="1469045" y="124973"/>
                  </a:cubicBezTo>
                  <a:lnTo>
                    <a:pt x="1469045" y="624853"/>
                  </a:lnTo>
                  <a:cubicBezTo>
                    <a:pt x="1469045" y="693874"/>
                    <a:pt x="1413093" y="749826"/>
                    <a:pt x="1344072" y="749826"/>
                  </a:cubicBezTo>
                  <a:lnTo>
                    <a:pt x="124973" y="749826"/>
                  </a:lnTo>
                  <a:cubicBezTo>
                    <a:pt x="55952" y="749826"/>
                    <a:pt x="0" y="693874"/>
                    <a:pt x="0" y="624853"/>
                  </a:cubicBezTo>
                  <a:lnTo>
                    <a:pt x="0" y="124973"/>
                  </a:lnTo>
                  <a:close/>
                </a:path>
              </a:pathLst>
            </a:custGeom>
            <a:effectLst>
              <a:outerShdw blurRad="50800" dist="38100" dir="2700000" algn="tl" rotWithShape="0">
                <a:prstClr val="black">
                  <a:alpha val="40000"/>
                </a:prstClr>
              </a:outerShdw>
            </a:effectLst>
          </p:spPr>
          <p:style>
            <a:lnRef idx="0">
              <a:schemeClr val="lt1">
                <a:hueOff val="0"/>
                <a:satOff val="0"/>
                <a:lumOff val="0"/>
                <a:alphaOff val="0"/>
              </a:schemeClr>
            </a:lnRef>
            <a:fillRef idx="3">
              <a:schemeClr val="accent3">
                <a:hueOff val="0"/>
                <a:satOff val="0"/>
                <a:lumOff val="0"/>
                <a:alphaOff val="0"/>
              </a:schemeClr>
            </a:fillRef>
            <a:effectRef idx="2">
              <a:scrgbClr r="0" g="0" b="0"/>
            </a:effectRef>
            <a:fontRef idx="minor">
              <a:schemeClr val="lt1"/>
            </a:fontRef>
          </p:style>
          <p:txBody>
            <a:bodyPr spcFirstLastPara="0" vert="horz" wrap="square" lIns="67083" tIns="67083" rIns="67083" bIns="67083" numCol="1" spcCol="1270" anchor="ctr" anchorCtr="0">
              <a:noAutofit/>
            </a:bodyPr>
            <a:lstStyle/>
            <a:p>
              <a:pPr marL="0" lvl="0" indent="0" algn="ctr" defTabSz="533400">
                <a:lnSpc>
                  <a:spcPct val="90000"/>
                </a:lnSpc>
                <a:spcBef>
                  <a:spcPct val="0"/>
                </a:spcBef>
                <a:spcAft>
                  <a:spcPct val="35000"/>
                </a:spcAft>
                <a:buNone/>
              </a:pPr>
              <a:r>
                <a:rPr lang="en-GB" sz="1200" kern="1200"/>
                <a:t>Data Mining</a:t>
              </a:r>
            </a:p>
          </p:txBody>
        </p:sp>
      </p:grpSp>
    </p:spTree>
    <p:extLst>
      <p:ext uri="{BB962C8B-B14F-4D97-AF65-F5344CB8AC3E}">
        <p14:creationId xmlns:p14="http://schemas.microsoft.com/office/powerpoint/2010/main" val="2467929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Systems architecture, Memory and storage, Computer networks and protocols, Network security, Systems software and  Ethical, legal, cultural and environmental impacts of digital technology.</a:t>
            </a:r>
          </a:p>
          <a:p>
            <a:r>
              <a:rPr lang="en-GB" b="1" dirty="0"/>
              <a:t>Assessment: Written exam 1 hour 30 minutes. 80 Marks. </a:t>
            </a:r>
          </a:p>
          <a:p>
            <a:r>
              <a:rPr lang="en-GB" b="1" dirty="0"/>
              <a:t>50% of the GCSE </a:t>
            </a:r>
            <a:endParaRPr lang="en-GB" dirty="0"/>
          </a:p>
        </p:txBody>
      </p:sp>
      <p:sp>
        <p:nvSpPr>
          <p:cNvPr id="2" name="Title 1"/>
          <p:cNvSpPr>
            <a:spLocks noGrp="1"/>
          </p:cNvSpPr>
          <p:nvPr>
            <p:ph type="title"/>
          </p:nvPr>
        </p:nvSpPr>
        <p:spPr/>
        <p:txBody>
          <a:bodyPr/>
          <a:lstStyle/>
          <a:p>
            <a:r>
              <a:rPr lang="en-GB" dirty="0"/>
              <a:t>Unit 1: Computer systems </a:t>
            </a:r>
          </a:p>
        </p:txBody>
      </p:sp>
    </p:spTree>
    <p:extLst>
      <p:ext uri="{BB962C8B-B14F-4D97-AF65-F5344CB8AC3E}">
        <p14:creationId xmlns:p14="http://schemas.microsoft.com/office/powerpoint/2010/main" val="1717932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Algorithms, Programming fundamentals, Producing robust programs, Boolean logic and  Programming languages / IDEs.</a:t>
            </a:r>
          </a:p>
          <a:p>
            <a:r>
              <a:rPr lang="en-GB" b="1" dirty="0"/>
              <a:t>Assessment: Written exam 1 hour 30 minutes. 80 Marks.</a:t>
            </a:r>
          </a:p>
          <a:p>
            <a:r>
              <a:rPr lang="en-GB" b="1" dirty="0"/>
              <a:t>50% of the GCSE </a:t>
            </a:r>
            <a:endParaRPr lang="en-GB" dirty="0"/>
          </a:p>
        </p:txBody>
      </p:sp>
      <p:sp>
        <p:nvSpPr>
          <p:cNvPr id="2" name="Title 1"/>
          <p:cNvSpPr>
            <a:spLocks noGrp="1"/>
          </p:cNvSpPr>
          <p:nvPr>
            <p:ph type="title"/>
          </p:nvPr>
        </p:nvSpPr>
        <p:spPr/>
        <p:txBody>
          <a:bodyPr/>
          <a:lstStyle/>
          <a:p>
            <a:r>
              <a:rPr lang="en-GB" dirty="0"/>
              <a:t>Unit 2: Programming </a:t>
            </a:r>
            <a:r>
              <a:rPr lang="en-GB" sz="2400" dirty="0"/>
              <a:t>(+ lots more)</a:t>
            </a:r>
          </a:p>
        </p:txBody>
      </p:sp>
    </p:spTree>
    <p:extLst>
      <p:ext uri="{BB962C8B-B14F-4D97-AF65-F5344CB8AC3E}">
        <p14:creationId xmlns:p14="http://schemas.microsoft.com/office/powerpoint/2010/main" val="3222404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All students have to undertake a programming project. </a:t>
            </a:r>
          </a:p>
          <a:p>
            <a:r>
              <a:rPr lang="en-GB" dirty="0"/>
              <a:t>This is completed in lesson time between Years 10 and 11.</a:t>
            </a:r>
          </a:p>
          <a:p>
            <a:r>
              <a:rPr lang="en-GB" dirty="0"/>
              <a:t>It supports students' knowledge / understanding in the exam. </a:t>
            </a:r>
            <a:r>
              <a:rPr lang="en-GB" b="1" dirty="0"/>
              <a:t>Like LOTS!</a:t>
            </a:r>
          </a:p>
          <a:p>
            <a:r>
              <a:rPr lang="en-GB" dirty="0"/>
              <a:t>However, it does not count toward the final grade.</a:t>
            </a:r>
          </a:p>
        </p:txBody>
      </p:sp>
      <p:sp>
        <p:nvSpPr>
          <p:cNvPr id="2" name="Title 1"/>
          <p:cNvSpPr>
            <a:spLocks noGrp="1"/>
          </p:cNvSpPr>
          <p:nvPr>
            <p:ph type="title"/>
          </p:nvPr>
        </p:nvSpPr>
        <p:spPr/>
        <p:txBody>
          <a:bodyPr/>
          <a:lstStyle/>
          <a:p>
            <a:r>
              <a:rPr lang="en-GB" dirty="0"/>
              <a:t>Project	</a:t>
            </a:r>
          </a:p>
        </p:txBody>
      </p:sp>
    </p:spTree>
    <p:extLst>
      <p:ext uri="{BB962C8B-B14F-4D97-AF65-F5344CB8AC3E}">
        <p14:creationId xmlns:p14="http://schemas.microsoft.com/office/powerpoint/2010/main" val="1333435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BE3A0F5-D2D5-4B54-9708-C2338B77498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16906" y="190500"/>
            <a:ext cx="8710188" cy="6477000"/>
          </a:xfrm>
          <a:prstGeom prst="rect">
            <a:avLst/>
          </a:prstGeom>
        </p:spPr>
      </p:pic>
    </p:spTree>
    <p:extLst>
      <p:ext uri="{BB962C8B-B14F-4D97-AF65-F5344CB8AC3E}">
        <p14:creationId xmlns:p14="http://schemas.microsoft.com/office/powerpoint/2010/main" val="976030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We have lots of ex-students who take CS University.</a:t>
            </a:r>
          </a:p>
          <a:p>
            <a:r>
              <a:rPr lang="en-GB" dirty="0"/>
              <a:t>I talk to some of them and they expect to be earning 50+ within 3-5 years of leaving Uni.</a:t>
            </a:r>
          </a:p>
          <a:p>
            <a:r>
              <a:rPr lang="en-GB" dirty="0"/>
              <a:t>They are studying a range of different degrees including pure Computer Science through to Digital Forensic analysis.</a:t>
            </a:r>
          </a:p>
          <a:p>
            <a:r>
              <a:rPr lang="en-GB" dirty="0"/>
              <a:t>There are lots of different career opportunities including apprenticeships. </a:t>
            </a:r>
          </a:p>
        </p:txBody>
      </p:sp>
      <p:sp>
        <p:nvSpPr>
          <p:cNvPr id="2" name="Title 1"/>
          <p:cNvSpPr>
            <a:spLocks noGrp="1"/>
          </p:cNvSpPr>
          <p:nvPr>
            <p:ph type="title"/>
          </p:nvPr>
        </p:nvSpPr>
        <p:spPr/>
        <p:txBody>
          <a:bodyPr/>
          <a:lstStyle/>
          <a:p>
            <a:r>
              <a:rPr lang="en-GB" dirty="0"/>
              <a:t>Future</a:t>
            </a:r>
          </a:p>
        </p:txBody>
      </p:sp>
    </p:spTree>
    <p:extLst>
      <p:ext uri="{BB962C8B-B14F-4D97-AF65-F5344CB8AC3E}">
        <p14:creationId xmlns:p14="http://schemas.microsoft.com/office/powerpoint/2010/main" val="20804323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_Millthorpe Templat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13D3410BD00045B0A4416A2984170B" ma:contentTypeVersion="17" ma:contentTypeDescription="Create a new document." ma:contentTypeScope="" ma:versionID="c3eff1ce0416fe60d1db79837a7ec762">
  <xsd:schema xmlns:xsd="http://www.w3.org/2001/XMLSchema" xmlns:xs="http://www.w3.org/2001/XMLSchema" xmlns:p="http://schemas.microsoft.com/office/2006/metadata/properties" xmlns:ns2="c688805e-35c6-4e08-b6f3-1a3999dd7e63" xmlns:ns3="ff683442-83bb-49f1-8f39-4417b0a5d964" targetNamespace="http://schemas.microsoft.com/office/2006/metadata/properties" ma:root="true" ma:fieldsID="6220458d2b6512faa65efbc3eed3832f" ns2:_="" ns3:_="">
    <xsd:import namespace="c688805e-35c6-4e08-b6f3-1a3999dd7e63"/>
    <xsd:import namespace="ff683442-83bb-49f1-8f39-4417b0a5d96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LengthInSeconds" minOccurs="0"/>
                <xsd:element ref="ns2:MediaServiceDateTaken"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88805e-35c6-4e08-b6f3-1a3999dd7e63" elementFormDefault="qualified">
    <xsd:import namespace="http://schemas.microsoft.com/office/2006/documentManagement/types"/>
    <xsd:import namespace="http://schemas.microsoft.com/office/infopath/2007/PartnerControls"/>
    <xsd:element name="MediaServiceMetadata" ma:index="5" nillable="true" ma:displayName="MediaServiceMetadata" ma:hidden="true" ma:internalName="MediaServiceMetadata" ma:readOnly="true">
      <xsd:simpleType>
        <xsd:restriction base="dms:Note"/>
      </xsd:simpleType>
    </xsd:element>
    <xsd:element name="MediaServiceFastMetadata" ma:index="6" nillable="true" ma:displayName="MediaServiceFastMetadata" ma:hidden="true" ma:internalName="MediaServiceFastMetadata" ma:readOnly="true">
      <xsd:simpleType>
        <xsd:restriction base="dms:Note"/>
      </xsd:simpleType>
    </xsd:element>
    <xsd:element name="lcf76f155ced4ddcb4097134ff3c332f" ma:index="8" nillable="true" ma:taxonomy="true" ma:internalName="lcf76f155ced4ddcb4097134ff3c332f" ma:taxonomyFieldName="MediaServiceImageTags" ma:displayName="Image Tags" ma:readOnly="false" ma:fieldId="{5cf76f15-5ced-4ddc-b409-7134ff3c332f}" ma:taxonomyMulti="true" ma:sspId="ee95c185-2564-4cbd-b3ef-62d2c9a23bf1" ma:termSetId="09814cd3-568e-fe90-9814-8d621ff8fb84" ma:anchorId="fba54fb3-c3e1-fe81-a776-ca4b69148c4d" ma:open="true" ma:isKeyword="false">
      <xsd:complexType>
        <xsd:sequence>
          <xsd:element ref="pc:Terms" minOccurs="0" maxOccurs="1"/>
        </xsd:sequence>
      </xsd:complex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683442-83bb-49f1-8f39-4417b0a5d964"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18aed8f3-af48-4eb6-a4cb-8ceb3253a61d}" ma:internalName="TaxCatchAll" ma:showField="CatchAllData" ma:web="ff683442-83bb-49f1-8f39-4417b0a5d964">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f683442-83bb-49f1-8f39-4417b0a5d964" xsi:nil="true"/>
    <lcf76f155ced4ddcb4097134ff3c332f xmlns="c688805e-35c6-4e08-b6f3-1a3999dd7e6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A1BE53-890A-4EE0-8507-122AEB387F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88805e-35c6-4e08-b6f3-1a3999dd7e63"/>
    <ds:schemaRef ds:uri="ff683442-83bb-49f1-8f39-4417b0a5d9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36B224-25EB-4F85-953C-BF69E2E6DE0B}">
  <ds:schemaRefs>
    <ds:schemaRef ds:uri="http://schemas.microsoft.com/office/2006/metadata/properties"/>
    <ds:schemaRef ds:uri="http://schemas.microsoft.com/office/infopath/2007/PartnerControls"/>
    <ds:schemaRef ds:uri="ff683442-83bb-49f1-8f39-4417b0a5d964"/>
    <ds:schemaRef ds:uri="c688805e-35c6-4e08-b6f3-1a3999dd7e63"/>
  </ds:schemaRefs>
</ds:datastoreItem>
</file>

<file path=customXml/itemProps3.xml><?xml version="1.0" encoding="utf-8"?>
<ds:datastoreItem xmlns:ds="http://schemas.openxmlformats.org/officeDocument/2006/customXml" ds:itemID="{E3C9FD17-B43E-42B3-937D-C4ACE3433D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136</TotalTime>
  <Words>594</Words>
  <Application>Microsoft Office PowerPoint</Application>
  <PresentationFormat>On-screen Show (4:3)</PresentationFormat>
  <Paragraphs>63</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Consolas</vt:lpstr>
      <vt:lpstr>Corbel</vt:lpstr>
      <vt:lpstr>Wingdings</vt:lpstr>
      <vt:lpstr>Wingdings 2</vt:lpstr>
      <vt:lpstr>4_Millthorpe Template</vt:lpstr>
      <vt:lpstr>Ethos</vt:lpstr>
      <vt:lpstr>The GCSE: OCR J277</vt:lpstr>
      <vt:lpstr>Computer Science students…</vt:lpstr>
      <vt:lpstr>PowerPoint Presentation</vt:lpstr>
      <vt:lpstr>Unit 1: Computer systems </vt:lpstr>
      <vt:lpstr>Unit 2: Programming (+ lots more)</vt:lpstr>
      <vt:lpstr>Project </vt:lpstr>
      <vt:lpstr>PowerPoint Presentation</vt:lpstr>
      <vt:lpstr>Future</vt:lpstr>
      <vt:lpstr>Careers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a.ward@millthorpeschool.co.uk</dc:creator>
  <cp:lastModifiedBy>Mr A Ward</cp:lastModifiedBy>
  <cp:revision>42</cp:revision>
  <dcterms:created xsi:type="dcterms:W3CDTF">2016-01-13T13:00:53Z</dcterms:created>
  <dcterms:modified xsi:type="dcterms:W3CDTF">2023-12-20T11:45:49Z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0x0101008413D3410BD00045B0A4416A2984170B</vt:lpwstr>
  </property>
  <property fmtid="{D5CDD505-2E9C-101B-9397-08002B2CF9AE}" pid="3" name="Order">
    <vt:r8>669100</vt:r8>
  </property>
  <property fmtid="{D5CDD505-2E9C-101B-9397-08002B2CF9AE}" pid="4" name="_ExtendedDescription">
    <vt:lpwstr/>
  </property>
  <property fmtid="{D5CDD505-2E9C-101B-9397-08002B2CF9AE}" pid="5" name="MediaServiceImageTags">
    <vt:lpwstr/>
  </property>
</Properties>
</file>